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428" r:id="rId2"/>
    <p:sldId id="464" r:id="rId3"/>
    <p:sldId id="467" r:id="rId4"/>
    <p:sldId id="457" r:id="rId5"/>
    <p:sldId id="470" r:id="rId6"/>
    <p:sldId id="459" r:id="rId7"/>
    <p:sldId id="471" r:id="rId8"/>
    <p:sldId id="472" r:id="rId9"/>
    <p:sldId id="473" r:id="rId10"/>
    <p:sldId id="460" r:id="rId11"/>
    <p:sldId id="461" r:id="rId12"/>
    <p:sldId id="474" r:id="rId13"/>
    <p:sldId id="475" r:id="rId14"/>
    <p:sldId id="476" r:id="rId15"/>
    <p:sldId id="462" r:id="rId16"/>
    <p:sldId id="444" r:id="rId17"/>
    <p:sldId id="360" r:id="rId18"/>
  </p:sldIdLst>
  <p:sldSz cx="9144000" cy="6858000" type="screen4x3"/>
  <p:notesSz cx="7315200" cy="9601200"/>
  <p:defaultTextStyle>
    <a:defPPr>
      <a:defRPr lang="en-US"/>
    </a:defPPr>
    <a:lvl1pPr algn="l" rtl="0" fontAlgn="base">
      <a:spcBef>
        <a:spcPct val="0"/>
      </a:spcBef>
      <a:spcAft>
        <a:spcPct val="0"/>
      </a:spcAft>
      <a:defRPr sz="1600" kern="1200" baseline="-25000">
        <a:solidFill>
          <a:srgbClr val="DDDDDD"/>
        </a:solidFill>
        <a:latin typeface="Times New Roman" pitchFamily="18" charset="0"/>
        <a:ea typeface="+mn-ea"/>
        <a:cs typeface="+mn-cs"/>
      </a:defRPr>
    </a:lvl1pPr>
    <a:lvl2pPr marL="457200" algn="l" rtl="0" fontAlgn="base">
      <a:spcBef>
        <a:spcPct val="0"/>
      </a:spcBef>
      <a:spcAft>
        <a:spcPct val="0"/>
      </a:spcAft>
      <a:defRPr sz="1600" kern="1200" baseline="-25000">
        <a:solidFill>
          <a:srgbClr val="DDDDDD"/>
        </a:solidFill>
        <a:latin typeface="Times New Roman" pitchFamily="18" charset="0"/>
        <a:ea typeface="+mn-ea"/>
        <a:cs typeface="+mn-cs"/>
      </a:defRPr>
    </a:lvl2pPr>
    <a:lvl3pPr marL="914400" algn="l" rtl="0" fontAlgn="base">
      <a:spcBef>
        <a:spcPct val="0"/>
      </a:spcBef>
      <a:spcAft>
        <a:spcPct val="0"/>
      </a:spcAft>
      <a:defRPr sz="1600" kern="1200" baseline="-25000">
        <a:solidFill>
          <a:srgbClr val="DDDDDD"/>
        </a:solidFill>
        <a:latin typeface="Times New Roman" pitchFamily="18" charset="0"/>
        <a:ea typeface="+mn-ea"/>
        <a:cs typeface="+mn-cs"/>
      </a:defRPr>
    </a:lvl3pPr>
    <a:lvl4pPr marL="1371600" algn="l" rtl="0" fontAlgn="base">
      <a:spcBef>
        <a:spcPct val="0"/>
      </a:spcBef>
      <a:spcAft>
        <a:spcPct val="0"/>
      </a:spcAft>
      <a:defRPr sz="1600" kern="1200" baseline="-25000">
        <a:solidFill>
          <a:srgbClr val="DDDDDD"/>
        </a:solidFill>
        <a:latin typeface="Times New Roman" pitchFamily="18" charset="0"/>
        <a:ea typeface="+mn-ea"/>
        <a:cs typeface="+mn-cs"/>
      </a:defRPr>
    </a:lvl4pPr>
    <a:lvl5pPr marL="1828800" algn="l" rtl="0" fontAlgn="base">
      <a:spcBef>
        <a:spcPct val="0"/>
      </a:spcBef>
      <a:spcAft>
        <a:spcPct val="0"/>
      </a:spcAft>
      <a:defRPr sz="1600" kern="1200" baseline="-25000">
        <a:solidFill>
          <a:srgbClr val="DDDDDD"/>
        </a:solidFill>
        <a:latin typeface="Times New Roman" pitchFamily="18" charset="0"/>
        <a:ea typeface="+mn-ea"/>
        <a:cs typeface="+mn-cs"/>
      </a:defRPr>
    </a:lvl5pPr>
    <a:lvl6pPr marL="2286000" algn="l" defTabSz="914400" rtl="0" eaLnBrk="1" latinLnBrk="0" hangingPunct="1">
      <a:defRPr sz="1600" kern="1200" baseline="-25000">
        <a:solidFill>
          <a:srgbClr val="DDDDDD"/>
        </a:solidFill>
        <a:latin typeface="Times New Roman" pitchFamily="18" charset="0"/>
        <a:ea typeface="+mn-ea"/>
        <a:cs typeface="+mn-cs"/>
      </a:defRPr>
    </a:lvl6pPr>
    <a:lvl7pPr marL="2743200" algn="l" defTabSz="914400" rtl="0" eaLnBrk="1" latinLnBrk="0" hangingPunct="1">
      <a:defRPr sz="1600" kern="1200" baseline="-25000">
        <a:solidFill>
          <a:srgbClr val="DDDDDD"/>
        </a:solidFill>
        <a:latin typeface="Times New Roman" pitchFamily="18" charset="0"/>
        <a:ea typeface="+mn-ea"/>
        <a:cs typeface="+mn-cs"/>
      </a:defRPr>
    </a:lvl7pPr>
    <a:lvl8pPr marL="3200400" algn="l" defTabSz="914400" rtl="0" eaLnBrk="1" latinLnBrk="0" hangingPunct="1">
      <a:defRPr sz="1600" kern="1200" baseline="-25000">
        <a:solidFill>
          <a:srgbClr val="DDDDDD"/>
        </a:solidFill>
        <a:latin typeface="Times New Roman" pitchFamily="18" charset="0"/>
        <a:ea typeface="+mn-ea"/>
        <a:cs typeface="+mn-cs"/>
      </a:defRPr>
    </a:lvl8pPr>
    <a:lvl9pPr marL="3657600" algn="l" defTabSz="914400" rtl="0" eaLnBrk="1" latinLnBrk="0" hangingPunct="1">
      <a:defRPr sz="1600" kern="1200" baseline="-25000">
        <a:solidFill>
          <a:srgbClr val="DDDDDD"/>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CC"/>
    <a:srgbClr val="FF0000"/>
    <a:srgbClr val="005250"/>
    <a:srgbClr val="FFFF66"/>
    <a:srgbClr val="FF66FF"/>
    <a:srgbClr val="808080"/>
    <a:srgbClr val="0093D3"/>
    <a:srgbClr val="03054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031" autoAdjust="0"/>
    <p:restoredTop sz="94504" autoAdjust="0"/>
  </p:normalViewPr>
  <p:slideViewPr>
    <p:cSldViewPr>
      <p:cViewPr varScale="1">
        <p:scale>
          <a:sx n="70" d="100"/>
          <a:sy n="70" d="100"/>
        </p:scale>
        <p:origin x="-204" y="-90"/>
      </p:cViewPr>
      <p:guideLst>
        <p:guide orient="horz" pos="1104"/>
        <p:guide pos="240"/>
        <p:guide pos="5520"/>
      </p:guideLst>
    </p:cSldViewPr>
  </p:slideViewPr>
  <p:outlineViewPr>
    <p:cViewPr>
      <p:scale>
        <a:sx n="25" d="100"/>
        <a:sy n="25"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9" d="100"/>
          <a:sy n="79" d="100"/>
        </p:scale>
        <p:origin x="-2016" y="-84"/>
      </p:cViewPr>
      <p:guideLst>
        <p:guide orient="horz" pos="3024"/>
        <p:guide pos="230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6802" name="Rectangle 2"/>
          <p:cNvSpPr>
            <a:spLocks noGrp="1" noChangeArrowheads="1"/>
          </p:cNvSpPr>
          <p:nvPr>
            <p:ph type="hdr" sz="quarter"/>
          </p:nvPr>
        </p:nvSpPr>
        <p:spPr bwMode="auto">
          <a:xfrm>
            <a:off x="0" y="0"/>
            <a:ext cx="3152775" cy="465138"/>
          </a:xfrm>
          <a:prstGeom prst="rect">
            <a:avLst/>
          </a:prstGeom>
          <a:noFill/>
          <a:ln w="9525">
            <a:noFill/>
            <a:miter lim="800000"/>
            <a:headEnd/>
            <a:tailEnd/>
          </a:ln>
        </p:spPr>
        <p:txBody>
          <a:bodyPr vert="horz" wrap="square" lIns="94748" tIns="47374" rIns="94748" bIns="47374" numCol="1" anchor="t" anchorCtr="0" compatLnSpc="1">
            <a:prstTxWarp prst="textNoShape">
              <a:avLst/>
            </a:prstTxWarp>
          </a:bodyPr>
          <a:lstStyle>
            <a:lvl1pPr defTabSz="947738" eaLnBrk="0" hangingPunct="0">
              <a:spcBef>
                <a:spcPct val="0"/>
              </a:spcBef>
              <a:buClrTx/>
              <a:buSzTx/>
              <a:buFontTx/>
              <a:buNone/>
              <a:defRPr sz="1300" baseline="0" dirty="0">
                <a:solidFill>
                  <a:schemeClr val="tx1"/>
                </a:solidFill>
              </a:defRPr>
            </a:lvl1pPr>
          </a:lstStyle>
          <a:p>
            <a:pPr>
              <a:defRPr/>
            </a:pPr>
            <a:endParaRPr lang="en-US"/>
          </a:p>
        </p:txBody>
      </p:sp>
      <p:sp>
        <p:nvSpPr>
          <p:cNvPr id="76803" name="Rectangle 3"/>
          <p:cNvSpPr>
            <a:spLocks noGrp="1" noChangeArrowheads="1"/>
          </p:cNvSpPr>
          <p:nvPr>
            <p:ph type="dt" sz="quarter" idx="1"/>
          </p:nvPr>
        </p:nvSpPr>
        <p:spPr bwMode="auto">
          <a:xfrm>
            <a:off x="4121150" y="0"/>
            <a:ext cx="3152775" cy="465138"/>
          </a:xfrm>
          <a:prstGeom prst="rect">
            <a:avLst/>
          </a:prstGeom>
          <a:noFill/>
          <a:ln w="9525">
            <a:noFill/>
            <a:miter lim="800000"/>
            <a:headEnd/>
            <a:tailEnd/>
          </a:ln>
        </p:spPr>
        <p:txBody>
          <a:bodyPr vert="horz" wrap="square" lIns="94748" tIns="47374" rIns="94748" bIns="47374" numCol="1" anchor="t" anchorCtr="0" compatLnSpc="1">
            <a:prstTxWarp prst="textNoShape">
              <a:avLst/>
            </a:prstTxWarp>
          </a:bodyPr>
          <a:lstStyle>
            <a:lvl1pPr algn="r" defTabSz="947738" eaLnBrk="0" hangingPunct="0">
              <a:spcBef>
                <a:spcPct val="0"/>
              </a:spcBef>
              <a:buClrTx/>
              <a:buSzTx/>
              <a:buFontTx/>
              <a:buNone/>
              <a:defRPr sz="1300" baseline="0">
                <a:solidFill>
                  <a:schemeClr val="tx1"/>
                </a:solidFill>
              </a:defRPr>
            </a:lvl1pPr>
          </a:lstStyle>
          <a:p>
            <a:pPr>
              <a:defRPr/>
            </a:pPr>
            <a:fld id="{00CBD280-2A60-4DF4-87E3-DE2152962484}" type="datetime1">
              <a:rPr lang="en-US"/>
              <a:pPr>
                <a:defRPr/>
              </a:pPr>
              <a:t>7/17/2009</a:t>
            </a:fld>
            <a:endParaRPr lang="en-US" dirty="0"/>
          </a:p>
        </p:txBody>
      </p:sp>
      <p:sp>
        <p:nvSpPr>
          <p:cNvPr id="76805" name="Rectangle 5"/>
          <p:cNvSpPr>
            <a:spLocks noGrp="1" noChangeArrowheads="1"/>
          </p:cNvSpPr>
          <p:nvPr>
            <p:ph type="sldNum" sz="quarter" idx="3"/>
          </p:nvPr>
        </p:nvSpPr>
        <p:spPr bwMode="auto">
          <a:xfrm>
            <a:off x="4121150" y="9082088"/>
            <a:ext cx="3152775" cy="542925"/>
          </a:xfrm>
          <a:prstGeom prst="rect">
            <a:avLst/>
          </a:prstGeom>
          <a:noFill/>
          <a:ln w="9525">
            <a:noFill/>
            <a:miter lim="800000"/>
            <a:headEnd/>
            <a:tailEnd/>
          </a:ln>
        </p:spPr>
        <p:txBody>
          <a:bodyPr vert="horz" wrap="square" lIns="94748" tIns="47374" rIns="94748" bIns="47374" numCol="1" anchor="b" anchorCtr="0" compatLnSpc="1">
            <a:prstTxWarp prst="textNoShape">
              <a:avLst/>
            </a:prstTxWarp>
          </a:bodyPr>
          <a:lstStyle>
            <a:lvl1pPr algn="r" defTabSz="947738" eaLnBrk="0" hangingPunct="0">
              <a:spcBef>
                <a:spcPct val="0"/>
              </a:spcBef>
              <a:buClrTx/>
              <a:buSzTx/>
              <a:buFontTx/>
              <a:buNone/>
              <a:defRPr sz="1300" baseline="0">
                <a:solidFill>
                  <a:schemeClr val="tx1"/>
                </a:solidFill>
              </a:defRPr>
            </a:lvl1pPr>
          </a:lstStyle>
          <a:p>
            <a:pPr>
              <a:defRPr/>
            </a:pPr>
            <a:fld id="{81520529-A4B5-4579-8E32-80ED9575AA7E}"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bwMode="auto">
          <a:xfrm>
            <a:off x="0" y="0"/>
            <a:ext cx="3171825" cy="481013"/>
          </a:xfrm>
          <a:prstGeom prst="rect">
            <a:avLst/>
          </a:prstGeom>
          <a:noFill/>
          <a:ln w="9525">
            <a:noFill/>
            <a:miter lim="800000"/>
            <a:headEnd/>
            <a:tailEnd/>
          </a:ln>
        </p:spPr>
        <p:txBody>
          <a:bodyPr vert="horz" wrap="square" lIns="95876" tIns="47938" rIns="95876" bIns="47938" numCol="1" anchor="t" anchorCtr="0" compatLnSpc="1">
            <a:prstTxWarp prst="textNoShape">
              <a:avLst/>
            </a:prstTxWarp>
          </a:bodyPr>
          <a:lstStyle>
            <a:lvl1pPr defTabSz="958850" eaLnBrk="0" hangingPunct="0">
              <a:spcBef>
                <a:spcPct val="0"/>
              </a:spcBef>
              <a:buClrTx/>
              <a:buSzTx/>
              <a:buFontTx/>
              <a:buNone/>
              <a:defRPr sz="1300" baseline="0" dirty="0">
                <a:solidFill>
                  <a:schemeClr val="tx1"/>
                </a:solidFill>
              </a:defRPr>
            </a:lvl1pPr>
          </a:lstStyle>
          <a:p>
            <a:pPr>
              <a:defRPr/>
            </a:pPr>
            <a:endParaRPr lang="en-US"/>
          </a:p>
        </p:txBody>
      </p:sp>
      <p:sp>
        <p:nvSpPr>
          <p:cNvPr id="41987" name="Rectangle 3"/>
          <p:cNvSpPr>
            <a:spLocks noGrp="1" noChangeArrowheads="1"/>
          </p:cNvSpPr>
          <p:nvPr>
            <p:ph type="dt" idx="1"/>
          </p:nvPr>
        </p:nvSpPr>
        <p:spPr bwMode="auto">
          <a:xfrm>
            <a:off x="4143375" y="0"/>
            <a:ext cx="3171825" cy="481013"/>
          </a:xfrm>
          <a:prstGeom prst="rect">
            <a:avLst/>
          </a:prstGeom>
          <a:noFill/>
          <a:ln w="9525">
            <a:noFill/>
            <a:miter lim="800000"/>
            <a:headEnd/>
            <a:tailEnd/>
          </a:ln>
        </p:spPr>
        <p:txBody>
          <a:bodyPr vert="horz" wrap="square" lIns="95876" tIns="47938" rIns="95876" bIns="47938" numCol="1" anchor="t" anchorCtr="0" compatLnSpc="1">
            <a:prstTxWarp prst="textNoShape">
              <a:avLst/>
            </a:prstTxWarp>
          </a:bodyPr>
          <a:lstStyle>
            <a:lvl1pPr algn="r" defTabSz="958850" eaLnBrk="0" hangingPunct="0">
              <a:spcBef>
                <a:spcPct val="0"/>
              </a:spcBef>
              <a:buClrTx/>
              <a:buSzTx/>
              <a:buFontTx/>
              <a:buNone/>
              <a:defRPr sz="1300" baseline="0">
                <a:solidFill>
                  <a:schemeClr val="tx1"/>
                </a:solidFill>
              </a:defRPr>
            </a:lvl1pPr>
          </a:lstStyle>
          <a:p>
            <a:pPr>
              <a:defRPr/>
            </a:pPr>
            <a:fld id="{D75DBE4C-0ABB-48BD-B1B3-EDD7776F6416}" type="datetime1">
              <a:rPr lang="en-US"/>
              <a:pPr>
                <a:defRPr/>
              </a:pPr>
              <a:t>7/17/2009</a:t>
            </a:fld>
            <a:endParaRPr lang="en-US" dirty="0"/>
          </a:p>
        </p:txBody>
      </p:sp>
      <p:sp>
        <p:nvSpPr>
          <p:cNvPr id="14340" name="Rectangle 4"/>
          <p:cNvSpPr>
            <a:spLocks noGrp="1" noRot="1" noChangeAspect="1" noChangeArrowheads="1" noTextEdit="1"/>
          </p:cNvSpPr>
          <p:nvPr>
            <p:ph type="sldImg" idx="2"/>
          </p:nvPr>
        </p:nvSpPr>
        <p:spPr bwMode="auto">
          <a:xfrm>
            <a:off x="1257300" y="719138"/>
            <a:ext cx="4800600" cy="3600450"/>
          </a:xfrm>
          <a:prstGeom prst="rect">
            <a:avLst/>
          </a:prstGeom>
          <a:noFill/>
          <a:ln w="9525">
            <a:solidFill>
              <a:srgbClr val="000000"/>
            </a:solidFill>
            <a:miter lim="800000"/>
            <a:headEnd/>
            <a:tailEnd/>
          </a:ln>
        </p:spPr>
      </p:sp>
      <p:sp>
        <p:nvSpPr>
          <p:cNvPr id="41989" name="Rectangle 5"/>
          <p:cNvSpPr>
            <a:spLocks noGrp="1" noChangeArrowheads="1"/>
          </p:cNvSpPr>
          <p:nvPr>
            <p:ph type="body" sz="quarter" idx="3"/>
          </p:nvPr>
        </p:nvSpPr>
        <p:spPr bwMode="auto">
          <a:xfrm>
            <a:off x="974725" y="4560888"/>
            <a:ext cx="5365750" cy="4321175"/>
          </a:xfrm>
          <a:prstGeom prst="rect">
            <a:avLst/>
          </a:prstGeom>
          <a:noFill/>
          <a:ln w="9525">
            <a:noFill/>
            <a:miter lim="800000"/>
            <a:headEnd/>
            <a:tailEnd/>
          </a:ln>
        </p:spPr>
        <p:txBody>
          <a:bodyPr vert="horz" wrap="square" lIns="95876" tIns="47938" rIns="95876" bIns="479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990" name="Rectangle 6"/>
          <p:cNvSpPr>
            <a:spLocks noGrp="1" noChangeArrowheads="1"/>
          </p:cNvSpPr>
          <p:nvPr>
            <p:ph type="ftr" sz="quarter" idx="4"/>
          </p:nvPr>
        </p:nvSpPr>
        <p:spPr bwMode="auto">
          <a:xfrm>
            <a:off x="0" y="9120188"/>
            <a:ext cx="3171825" cy="481012"/>
          </a:xfrm>
          <a:prstGeom prst="rect">
            <a:avLst/>
          </a:prstGeom>
          <a:noFill/>
          <a:ln w="9525">
            <a:noFill/>
            <a:miter lim="800000"/>
            <a:headEnd/>
            <a:tailEnd/>
          </a:ln>
        </p:spPr>
        <p:txBody>
          <a:bodyPr vert="horz" wrap="square" lIns="95876" tIns="47938" rIns="95876" bIns="47938" numCol="1" anchor="b" anchorCtr="0" compatLnSpc="1">
            <a:prstTxWarp prst="textNoShape">
              <a:avLst/>
            </a:prstTxWarp>
          </a:bodyPr>
          <a:lstStyle>
            <a:lvl1pPr defTabSz="958850" eaLnBrk="0" hangingPunct="0">
              <a:spcBef>
                <a:spcPct val="0"/>
              </a:spcBef>
              <a:buClrTx/>
              <a:buSzTx/>
              <a:buFontTx/>
              <a:buNone/>
              <a:defRPr sz="1300" baseline="0" dirty="0">
                <a:solidFill>
                  <a:schemeClr val="tx1"/>
                </a:solidFill>
              </a:defRPr>
            </a:lvl1pPr>
          </a:lstStyle>
          <a:p>
            <a:pPr>
              <a:defRPr/>
            </a:pPr>
            <a:r>
              <a:rPr lang="en-US"/>
              <a:t>Draft Project Implementation Plan</a:t>
            </a:r>
          </a:p>
        </p:txBody>
      </p:sp>
      <p:sp>
        <p:nvSpPr>
          <p:cNvPr id="41991" name="Rectangle 7"/>
          <p:cNvSpPr>
            <a:spLocks noGrp="1" noChangeArrowheads="1"/>
          </p:cNvSpPr>
          <p:nvPr>
            <p:ph type="sldNum" sz="quarter" idx="5"/>
          </p:nvPr>
        </p:nvSpPr>
        <p:spPr bwMode="auto">
          <a:xfrm>
            <a:off x="4143375" y="9120188"/>
            <a:ext cx="3171825" cy="481012"/>
          </a:xfrm>
          <a:prstGeom prst="rect">
            <a:avLst/>
          </a:prstGeom>
          <a:noFill/>
          <a:ln w="9525">
            <a:noFill/>
            <a:miter lim="800000"/>
            <a:headEnd/>
            <a:tailEnd/>
          </a:ln>
        </p:spPr>
        <p:txBody>
          <a:bodyPr vert="horz" wrap="square" lIns="95876" tIns="47938" rIns="95876" bIns="47938" numCol="1" anchor="b" anchorCtr="0" compatLnSpc="1">
            <a:prstTxWarp prst="textNoShape">
              <a:avLst/>
            </a:prstTxWarp>
          </a:bodyPr>
          <a:lstStyle>
            <a:lvl1pPr algn="r" defTabSz="958850" eaLnBrk="0" hangingPunct="0">
              <a:spcBef>
                <a:spcPct val="0"/>
              </a:spcBef>
              <a:buClrTx/>
              <a:buSzTx/>
              <a:buFontTx/>
              <a:buNone/>
              <a:defRPr sz="1300" baseline="0">
                <a:solidFill>
                  <a:schemeClr val="tx1"/>
                </a:solidFill>
              </a:defRPr>
            </a:lvl1pPr>
          </a:lstStyle>
          <a:p>
            <a:pPr>
              <a:defRPr/>
            </a:pPr>
            <a:fld id="{09A12876-84DB-4453-9639-F0FC644A6089}" type="slidenum">
              <a:rPr lang="en-US"/>
              <a:pPr>
                <a:defRPr/>
              </a:pPr>
              <a:t>‹#›</a:t>
            </a:fld>
            <a:endParaRPr lang="en-US" dirty="0"/>
          </a:p>
        </p:txBody>
      </p:sp>
    </p:spTree>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p:spPr>
        <p:txBody>
          <a:bodyPr/>
          <a:lstStyle/>
          <a:p>
            <a:fld id="{4388081E-7EBD-4AF0-8C92-CE0443060320}" type="slidenum">
              <a:rPr lang="en-US" smtClean="0"/>
              <a:pPr/>
              <a:t>1</a:t>
            </a:fld>
            <a:endParaRPr lang="en-US" smtClean="0"/>
          </a:p>
        </p:txBody>
      </p:sp>
      <p:sp>
        <p:nvSpPr>
          <p:cNvPr id="17410" name="Rectangle 6"/>
          <p:cNvSpPr txBox="1">
            <a:spLocks noGrp="1" noChangeArrowheads="1"/>
          </p:cNvSpPr>
          <p:nvPr/>
        </p:nvSpPr>
        <p:spPr bwMode="auto">
          <a:xfrm>
            <a:off x="0" y="9120188"/>
            <a:ext cx="3171825" cy="481012"/>
          </a:xfrm>
          <a:prstGeom prst="rect">
            <a:avLst/>
          </a:prstGeom>
          <a:noFill/>
          <a:ln w="9525">
            <a:noFill/>
            <a:miter lim="800000"/>
            <a:headEnd/>
            <a:tailEnd/>
          </a:ln>
        </p:spPr>
        <p:txBody>
          <a:bodyPr lIns="95876" tIns="47938" rIns="95876" bIns="47938" anchor="b"/>
          <a:lstStyle/>
          <a:p>
            <a:pPr defTabSz="958850" eaLnBrk="0" hangingPunct="0"/>
            <a:r>
              <a:rPr lang="en-US" sz="1300" baseline="0">
                <a:solidFill>
                  <a:schemeClr val="tx1"/>
                </a:solidFill>
              </a:rPr>
              <a:t>Draft Project Implementation Plan</a:t>
            </a:r>
          </a:p>
        </p:txBody>
      </p:sp>
      <p:sp>
        <p:nvSpPr>
          <p:cNvPr id="17411" name="Rectangle 7"/>
          <p:cNvSpPr txBox="1">
            <a:spLocks noGrp="1" noChangeArrowheads="1"/>
          </p:cNvSpPr>
          <p:nvPr/>
        </p:nvSpPr>
        <p:spPr bwMode="auto">
          <a:xfrm>
            <a:off x="4143375" y="9120188"/>
            <a:ext cx="3171825" cy="481012"/>
          </a:xfrm>
          <a:prstGeom prst="rect">
            <a:avLst/>
          </a:prstGeom>
          <a:noFill/>
          <a:ln w="9525">
            <a:noFill/>
            <a:miter lim="800000"/>
            <a:headEnd/>
            <a:tailEnd/>
          </a:ln>
        </p:spPr>
        <p:txBody>
          <a:bodyPr lIns="95876" tIns="47938" rIns="95876" bIns="47938" anchor="b"/>
          <a:lstStyle/>
          <a:p>
            <a:pPr algn="r" defTabSz="958850" eaLnBrk="0" hangingPunct="0"/>
            <a:fld id="{4F608310-2BB5-4AF1-894A-D766D73CE924}" type="slidenum">
              <a:rPr lang="en-US" sz="1300" baseline="0">
                <a:solidFill>
                  <a:schemeClr val="tx1"/>
                </a:solidFill>
              </a:rPr>
              <a:pPr algn="r" defTabSz="958850" eaLnBrk="0" hangingPunct="0"/>
              <a:t>1</a:t>
            </a:fld>
            <a:endParaRPr lang="en-US" sz="1300" baseline="0">
              <a:solidFill>
                <a:schemeClr val="tx1"/>
              </a:solidFill>
            </a:endParaRPr>
          </a:p>
        </p:txBody>
      </p:sp>
      <p:sp>
        <p:nvSpPr>
          <p:cNvPr id="17412" name="Rectangle 2"/>
          <p:cNvSpPr>
            <a:spLocks noGrp="1" noRot="1" noChangeAspect="1" noChangeArrowheads="1" noTextEdit="1"/>
          </p:cNvSpPr>
          <p:nvPr>
            <p:ph type="sldImg"/>
          </p:nvPr>
        </p:nvSpPr>
        <p:spPr>
          <a:ln/>
        </p:spPr>
      </p:sp>
      <p:sp>
        <p:nvSpPr>
          <p:cNvPr id="1741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7"/>
          <p:cNvSpPr>
            <a:spLocks noGrp="1" noChangeArrowheads="1"/>
          </p:cNvSpPr>
          <p:nvPr>
            <p:ph type="sldNum" sz="quarter" idx="5"/>
          </p:nvPr>
        </p:nvSpPr>
        <p:spPr>
          <a:noFill/>
        </p:spPr>
        <p:txBody>
          <a:bodyPr/>
          <a:lstStyle/>
          <a:p>
            <a:fld id="{4C091D10-03A9-4E1C-9E04-1F7F3F5159D8}" type="slidenum">
              <a:rPr lang="en-US" smtClean="0"/>
              <a:pPr/>
              <a:t>10</a:t>
            </a:fld>
            <a:endParaRPr lang="en-US" smtClean="0"/>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7"/>
          <p:cNvSpPr>
            <a:spLocks noGrp="1" noChangeArrowheads="1"/>
          </p:cNvSpPr>
          <p:nvPr>
            <p:ph type="sldNum" sz="quarter" idx="5"/>
          </p:nvPr>
        </p:nvSpPr>
        <p:spPr>
          <a:noFill/>
        </p:spPr>
        <p:txBody>
          <a:bodyPr/>
          <a:lstStyle/>
          <a:p>
            <a:fld id="{5956A9CE-52CE-4243-8C83-3C7B56877E7A}" type="slidenum">
              <a:rPr lang="en-US" smtClean="0"/>
              <a:pPr/>
              <a:t>11</a:t>
            </a:fld>
            <a:endParaRPr lang="en-US" smtClean="0"/>
          </a:p>
        </p:txBody>
      </p:sp>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7"/>
          <p:cNvSpPr>
            <a:spLocks noGrp="1" noChangeArrowheads="1"/>
          </p:cNvSpPr>
          <p:nvPr>
            <p:ph type="sldNum" sz="quarter" idx="5"/>
          </p:nvPr>
        </p:nvSpPr>
        <p:spPr>
          <a:noFill/>
        </p:spPr>
        <p:txBody>
          <a:bodyPr/>
          <a:lstStyle/>
          <a:p>
            <a:fld id="{91286DA1-4EC9-47FE-9DA4-A60B25AD6AD4}" type="slidenum">
              <a:rPr lang="en-US" smtClean="0"/>
              <a:pPr/>
              <a:t>12</a:t>
            </a:fld>
            <a:endParaRPr lang="en-US" smtClean="0"/>
          </a:p>
        </p:txBody>
      </p:sp>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7"/>
          <p:cNvSpPr>
            <a:spLocks noGrp="1" noChangeArrowheads="1"/>
          </p:cNvSpPr>
          <p:nvPr>
            <p:ph type="sldNum" sz="quarter" idx="5"/>
          </p:nvPr>
        </p:nvSpPr>
        <p:spPr>
          <a:noFill/>
        </p:spPr>
        <p:txBody>
          <a:bodyPr/>
          <a:lstStyle/>
          <a:p>
            <a:fld id="{1C7B5A47-8882-47F4-8736-FD757A062D5B}" type="slidenum">
              <a:rPr lang="en-US" smtClean="0"/>
              <a:pPr/>
              <a:t>13</a:t>
            </a:fld>
            <a:endParaRPr lang="en-US" smtClean="0"/>
          </a:p>
        </p:txBody>
      </p:sp>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7"/>
          <p:cNvSpPr>
            <a:spLocks noGrp="1" noChangeArrowheads="1"/>
          </p:cNvSpPr>
          <p:nvPr>
            <p:ph type="sldNum" sz="quarter" idx="5"/>
          </p:nvPr>
        </p:nvSpPr>
        <p:spPr>
          <a:noFill/>
        </p:spPr>
        <p:txBody>
          <a:bodyPr/>
          <a:lstStyle/>
          <a:p>
            <a:fld id="{1C7578E9-A016-4BA2-BE23-191DF6C2C00A}" type="slidenum">
              <a:rPr lang="en-US" smtClean="0"/>
              <a:pPr/>
              <a:t>14</a:t>
            </a:fld>
            <a:endParaRPr lang="en-US" smtClean="0"/>
          </a:p>
        </p:txBody>
      </p:sp>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7"/>
          <p:cNvSpPr>
            <a:spLocks noGrp="1" noChangeArrowheads="1"/>
          </p:cNvSpPr>
          <p:nvPr>
            <p:ph type="sldNum" sz="quarter" idx="5"/>
          </p:nvPr>
        </p:nvSpPr>
        <p:spPr>
          <a:noFill/>
        </p:spPr>
        <p:txBody>
          <a:bodyPr/>
          <a:lstStyle/>
          <a:p>
            <a:fld id="{E0014FD4-C5B9-4B58-8D23-7418D75293F8}" type="slidenum">
              <a:rPr lang="en-US" smtClean="0"/>
              <a:pPr/>
              <a:t>15</a:t>
            </a:fld>
            <a:endParaRPr lang="en-US" smtClean="0"/>
          </a:p>
        </p:txBody>
      </p:sp>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7"/>
          <p:cNvSpPr>
            <a:spLocks noGrp="1" noChangeArrowheads="1"/>
          </p:cNvSpPr>
          <p:nvPr>
            <p:ph type="sldNum" sz="quarter" idx="5"/>
          </p:nvPr>
        </p:nvSpPr>
        <p:spPr>
          <a:noFill/>
        </p:spPr>
        <p:txBody>
          <a:bodyPr/>
          <a:lstStyle/>
          <a:p>
            <a:fld id="{9996C9FC-B3B8-4BD9-A268-9D18F0D2AAFF}" type="slidenum">
              <a:rPr lang="en-US" smtClean="0"/>
              <a:pPr/>
              <a:t>16</a:t>
            </a:fld>
            <a:endParaRPr lang="en-US" smtClean="0"/>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7"/>
          <p:cNvSpPr>
            <a:spLocks noGrp="1" noChangeArrowheads="1"/>
          </p:cNvSpPr>
          <p:nvPr>
            <p:ph type="sldNum" sz="quarter" idx="5"/>
          </p:nvPr>
        </p:nvSpPr>
        <p:spPr>
          <a:noFill/>
        </p:spPr>
        <p:txBody>
          <a:bodyPr/>
          <a:lstStyle/>
          <a:p>
            <a:fld id="{11E3D8E3-0791-4195-9F91-8DD201623DA2}" type="slidenum">
              <a:rPr lang="en-US" smtClean="0"/>
              <a:pPr/>
              <a:t>17</a:t>
            </a:fld>
            <a:endParaRPr lang="en-US" smtClean="0"/>
          </a:p>
        </p:txBody>
      </p:sp>
      <p:sp>
        <p:nvSpPr>
          <p:cNvPr id="50178" name="Rectangle 6"/>
          <p:cNvSpPr>
            <a:spLocks noGrp="1" noChangeArrowheads="1"/>
          </p:cNvSpPr>
          <p:nvPr>
            <p:ph type="ftr" sz="quarter" idx="4"/>
          </p:nvPr>
        </p:nvSpPr>
        <p:spPr>
          <a:noFill/>
        </p:spPr>
        <p:txBody>
          <a:bodyPr/>
          <a:lstStyle/>
          <a:p>
            <a:r>
              <a:rPr lang="en-US" smtClean="0"/>
              <a:t>Draft Project Implementation Plan</a:t>
            </a:r>
          </a:p>
        </p:txBody>
      </p:sp>
      <p:sp>
        <p:nvSpPr>
          <p:cNvPr id="50179" name="Rectangle 7"/>
          <p:cNvSpPr txBox="1">
            <a:spLocks noGrp="1" noChangeArrowheads="1"/>
          </p:cNvSpPr>
          <p:nvPr/>
        </p:nvSpPr>
        <p:spPr bwMode="auto">
          <a:xfrm>
            <a:off x="4143375" y="9120188"/>
            <a:ext cx="3171825" cy="481012"/>
          </a:xfrm>
          <a:prstGeom prst="rect">
            <a:avLst/>
          </a:prstGeom>
          <a:noFill/>
          <a:ln w="9525">
            <a:noFill/>
            <a:miter lim="800000"/>
            <a:headEnd/>
            <a:tailEnd/>
          </a:ln>
        </p:spPr>
        <p:txBody>
          <a:bodyPr lIns="95876" tIns="47938" rIns="95876" bIns="47938" anchor="b"/>
          <a:lstStyle/>
          <a:p>
            <a:pPr algn="r" defTabSz="958850" eaLnBrk="0" hangingPunct="0"/>
            <a:fld id="{4B5691D7-586C-49E9-89C8-DB874859F33B}" type="slidenum">
              <a:rPr lang="en-US" sz="1300" baseline="0">
                <a:solidFill>
                  <a:schemeClr val="tx1"/>
                </a:solidFill>
              </a:rPr>
              <a:pPr algn="r" defTabSz="958850" eaLnBrk="0" hangingPunct="0"/>
              <a:t>17</a:t>
            </a:fld>
            <a:endParaRPr lang="en-US" sz="1300" baseline="0">
              <a:solidFill>
                <a:schemeClr val="tx1"/>
              </a:solidFill>
            </a:endParaRPr>
          </a:p>
        </p:txBody>
      </p:sp>
      <p:sp>
        <p:nvSpPr>
          <p:cNvPr id="50180" name="Rectangle 2"/>
          <p:cNvSpPr>
            <a:spLocks noGrp="1" noRot="1" noChangeAspect="1" noChangeArrowheads="1" noTextEdit="1"/>
          </p:cNvSpPr>
          <p:nvPr>
            <p:ph type="sldImg"/>
          </p:nvPr>
        </p:nvSpPr>
        <p:spPr>
          <a:ln/>
        </p:spPr>
      </p:sp>
      <p:sp>
        <p:nvSpPr>
          <p:cNvPr id="5018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a:ln/>
        </p:spPr>
      </p:sp>
      <p:sp>
        <p:nvSpPr>
          <p:cNvPr id="19458" name="Notes Placeholder 2"/>
          <p:cNvSpPr>
            <a:spLocks noGrp="1"/>
          </p:cNvSpPr>
          <p:nvPr>
            <p:ph type="body" idx="1"/>
          </p:nvPr>
        </p:nvSpPr>
        <p:spPr>
          <a:noFill/>
          <a:ln/>
        </p:spPr>
        <p:txBody>
          <a:bodyPr/>
          <a:lstStyle/>
          <a:p>
            <a:endParaRPr lang="en-US" smtClean="0"/>
          </a:p>
        </p:txBody>
      </p:sp>
      <p:sp>
        <p:nvSpPr>
          <p:cNvPr id="19459" name="Footer Placeholder 3"/>
          <p:cNvSpPr>
            <a:spLocks noGrp="1"/>
          </p:cNvSpPr>
          <p:nvPr>
            <p:ph type="ftr" sz="quarter" idx="4"/>
          </p:nvPr>
        </p:nvSpPr>
        <p:spPr>
          <a:noFill/>
        </p:spPr>
        <p:txBody>
          <a:bodyPr/>
          <a:lstStyle/>
          <a:p>
            <a:r>
              <a:rPr lang="en-US" smtClean="0"/>
              <a:t>Draft Project Implementation Plan</a:t>
            </a:r>
          </a:p>
        </p:txBody>
      </p:sp>
      <p:sp>
        <p:nvSpPr>
          <p:cNvPr id="19460" name="Slide Number Placeholder 4"/>
          <p:cNvSpPr>
            <a:spLocks noGrp="1"/>
          </p:cNvSpPr>
          <p:nvPr>
            <p:ph type="sldNum" sz="quarter" idx="5"/>
          </p:nvPr>
        </p:nvSpPr>
        <p:spPr>
          <a:noFill/>
        </p:spPr>
        <p:txBody>
          <a:bodyPr/>
          <a:lstStyle/>
          <a:p>
            <a:fld id="{E6FBB146-A39B-496A-BC3D-05ED82BEAD6E}" type="slidenum">
              <a:rPr lang="en-US" smtClean="0"/>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a:ln/>
        </p:spPr>
      </p:sp>
      <p:sp>
        <p:nvSpPr>
          <p:cNvPr id="21506" name="Notes Placeholder 2"/>
          <p:cNvSpPr>
            <a:spLocks noGrp="1"/>
          </p:cNvSpPr>
          <p:nvPr>
            <p:ph type="body" idx="1"/>
          </p:nvPr>
        </p:nvSpPr>
        <p:spPr>
          <a:noFill/>
          <a:ln/>
        </p:spPr>
        <p:txBody>
          <a:bodyPr/>
          <a:lstStyle/>
          <a:p>
            <a:endParaRPr lang="en-US" smtClean="0"/>
          </a:p>
        </p:txBody>
      </p:sp>
      <p:sp>
        <p:nvSpPr>
          <p:cNvPr id="21507" name="Footer Placeholder 3"/>
          <p:cNvSpPr>
            <a:spLocks noGrp="1"/>
          </p:cNvSpPr>
          <p:nvPr>
            <p:ph type="ftr" sz="quarter" idx="4"/>
          </p:nvPr>
        </p:nvSpPr>
        <p:spPr>
          <a:noFill/>
        </p:spPr>
        <p:txBody>
          <a:bodyPr/>
          <a:lstStyle/>
          <a:p>
            <a:r>
              <a:rPr lang="en-US" smtClean="0"/>
              <a:t>Draft Project Implementation Plan</a:t>
            </a:r>
          </a:p>
        </p:txBody>
      </p:sp>
      <p:sp>
        <p:nvSpPr>
          <p:cNvPr id="21508" name="Slide Number Placeholder 4"/>
          <p:cNvSpPr>
            <a:spLocks noGrp="1"/>
          </p:cNvSpPr>
          <p:nvPr>
            <p:ph type="sldNum" sz="quarter" idx="5"/>
          </p:nvPr>
        </p:nvSpPr>
        <p:spPr>
          <a:noFill/>
        </p:spPr>
        <p:txBody>
          <a:bodyPr/>
          <a:lstStyle/>
          <a:p>
            <a:fld id="{40C74807-ECCD-4CC6-967D-82995177928B}" type="slidenum">
              <a:rPr lang="en-US" smtClean="0"/>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p:cNvSpPr>
            <a:spLocks noGrp="1" noChangeArrowheads="1"/>
          </p:cNvSpPr>
          <p:nvPr>
            <p:ph type="sldNum" sz="quarter" idx="5"/>
          </p:nvPr>
        </p:nvSpPr>
        <p:spPr>
          <a:noFill/>
        </p:spPr>
        <p:txBody>
          <a:bodyPr/>
          <a:lstStyle/>
          <a:p>
            <a:fld id="{2437791F-2F8F-4F14-AC26-EC2EE0DF9478}" type="slidenum">
              <a:rPr lang="en-US" smtClean="0"/>
              <a:pPr/>
              <a:t>4</a:t>
            </a:fld>
            <a:endParaRPr lang="en-US" smtClean="0"/>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a:noFill/>
        </p:spPr>
        <p:txBody>
          <a:bodyPr/>
          <a:lstStyle/>
          <a:p>
            <a:fld id="{5621C95D-F973-4466-BEC4-C0A7B3A5BF78}" type="slidenum">
              <a:rPr lang="en-US" smtClean="0"/>
              <a:pPr/>
              <a:t>5</a:t>
            </a:fld>
            <a:endParaRPr lang="en-US" smtClean="0"/>
          </a:p>
        </p:txBody>
      </p:sp>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a:spLocks noGrp="1" noChangeArrowheads="1"/>
          </p:cNvSpPr>
          <p:nvPr>
            <p:ph type="sldNum" sz="quarter" idx="5"/>
          </p:nvPr>
        </p:nvSpPr>
        <p:spPr>
          <a:noFill/>
        </p:spPr>
        <p:txBody>
          <a:bodyPr/>
          <a:lstStyle/>
          <a:p>
            <a:fld id="{D49B1E3E-4361-4022-9FFE-9584F8265B4B}" type="slidenum">
              <a:rPr lang="en-US" smtClean="0"/>
              <a:pPr/>
              <a:t>6</a:t>
            </a:fld>
            <a:endParaRPr lang="en-US" smtClean="0"/>
          </a:p>
        </p:txBody>
      </p:sp>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7"/>
          <p:cNvSpPr>
            <a:spLocks noGrp="1" noChangeArrowheads="1"/>
          </p:cNvSpPr>
          <p:nvPr>
            <p:ph type="sldNum" sz="quarter" idx="5"/>
          </p:nvPr>
        </p:nvSpPr>
        <p:spPr>
          <a:noFill/>
        </p:spPr>
        <p:txBody>
          <a:bodyPr/>
          <a:lstStyle/>
          <a:p>
            <a:fld id="{2FB3BE59-9D63-42AF-9470-3258308CA4AB}" type="slidenum">
              <a:rPr lang="en-US" smtClean="0"/>
              <a:pPr/>
              <a:t>7</a:t>
            </a:fld>
            <a:endParaRPr lang="en-US" smtClean="0"/>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7"/>
          <p:cNvSpPr>
            <a:spLocks noGrp="1" noChangeArrowheads="1"/>
          </p:cNvSpPr>
          <p:nvPr>
            <p:ph type="sldNum" sz="quarter" idx="5"/>
          </p:nvPr>
        </p:nvSpPr>
        <p:spPr>
          <a:noFill/>
        </p:spPr>
        <p:txBody>
          <a:bodyPr/>
          <a:lstStyle/>
          <a:p>
            <a:fld id="{E43495C9-2419-4E1C-9470-D8D3507ED234}" type="slidenum">
              <a:rPr lang="en-US" smtClean="0"/>
              <a:pPr/>
              <a:t>8</a:t>
            </a:fld>
            <a:endParaRPr lang="en-US" smtClean="0"/>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7"/>
          <p:cNvSpPr>
            <a:spLocks noGrp="1" noChangeArrowheads="1"/>
          </p:cNvSpPr>
          <p:nvPr>
            <p:ph type="sldNum" sz="quarter" idx="5"/>
          </p:nvPr>
        </p:nvSpPr>
        <p:spPr>
          <a:noFill/>
        </p:spPr>
        <p:txBody>
          <a:bodyPr/>
          <a:lstStyle/>
          <a:p>
            <a:fld id="{0A409828-086C-430A-B239-202C03AFE0A4}" type="slidenum">
              <a:rPr lang="en-US" smtClean="0"/>
              <a:pPr/>
              <a:t>9</a:t>
            </a:fld>
            <a:endParaRPr lang="en-US" smtClean="0"/>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6" descr="Hatfield_PPT Template_V2_Title"/>
          <p:cNvPicPr>
            <a:picLocks noChangeAspect="1" noChangeArrowheads="1"/>
          </p:cNvPicPr>
          <p:nvPr userDrawn="1"/>
        </p:nvPicPr>
        <p:blipFill>
          <a:blip r:embed="rId2"/>
          <a:srcRect/>
          <a:stretch>
            <a:fillRect/>
          </a:stretch>
        </p:blipFill>
        <p:spPr bwMode="auto">
          <a:xfrm>
            <a:off x="0" y="0"/>
            <a:ext cx="9145588" cy="6859588"/>
          </a:xfrm>
          <a:prstGeom prst="rect">
            <a:avLst/>
          </a:prstGeom>
          <a:noFill/>
          <a:ln w="9525">
            <a:noFill/>
            <a:miter lim="800000"/>
            <a:headEnd/>
            <a:tailEnd/>
          </a:ln>
        </p:spPr>
      </p:pic>
      <p:sp>
        <p:nvSpPr>
          <p:cNvPr id="5" name="Rectangle 72"/>
          <p:cNvSpPr>
            <a:spLocks noChangeArrowheads="1"/>
          </p:cNvSpPr>
          <p:nvPr userDrawn="1"/>
        </p:nvSpPr>
        <p:spPr bwMode="auto">
          <a:xfrm>
            <a:off x="4117975" y="6553200"/>
            <a:ext cx="682625" cy="257175"/>
          </a:xfrm>
          <a:prstGeom prst="rect">
            <a:avLst/>
          </a:prstGeom>
          <a:noFill/>
          <a:ln w="9525">
            <a:noFill/>
            <a:miter lim="800000"/>
            <a:headEnd/>
            <a:tailEnd/>
          </a:ln>
          <a:effectLst/>
        </p:spPr>
        <p:txBody>
          <a:bodyPr wrap="none" anchor="ctr"/>
          <a:lstStyle/>
          <a:p>
            <a:pPr eaLnBrk="0" hangingPunct="0">
              <a:spcBef>
                <a:spcPct val="20000"/>
              </a:spcBef>
              <a:buClr>
                <a:srgbClr val="009999"/>
              </a:buClr>
              <a:buSzPct val="80000"/>
              <a:buFont typeface="Webdings" pitchFamily="18" charset="2"/>
              <a:buNone/>
              <a:defRPr/>
            </a:pPr>
            <a:r>
              <a:rPr lang="en-US" sz="1000" dirty="0">
                <a:solidFill>
                  <a:schemeClr val="bg1"/>
                </a:solidFill>
                <a:latin typeface="Verdana" pitchFamily="34" charset="0"/>
              </a:rPr>
              <a:t>SLIDE </a:t>
            </a:r>
            <a:fld id="{CD96FABC-7BE0-4F0C-A600-6CC1EBA20D0C}" type="slidenum">
              <a:rPr lang="en-US" sz="1000">
                <a:solidFill>
                  <a:schemeClr val="bg1"/>
                </a:solidFill>
                <a:latin typeface="Verdana" pitchFamily="34" charset="0"/>
              </a:rPr>
              <a:pPr eaLnBrk="0" hangingPunct="0">
                <a:spcBef>
                  <a:spcPct val="20000"/>
                </a:spcBef>
                <a:buClr>
                  <a:srgbClr val="009999"/>
                </a:buClr>
                <a:buSzPct val="80000"/>
                <a:buFont typeface="Webdings" pitchFamily="18" charset="2"/>
                <a:buNone/>
                <a:defRPr/>
              </a:pPr>
              <a:t>‹#›</a:t>
            </a:fld>
            <a:endParaRPr lang="en-US" sz="1000" dirty="0">
              <a:solidFill>
                <a:schemeClr val="bg1"/>
              </a:solidFill>
              <a:latin typeface="Verdana" pitchFamily="34" charset="0"/>
            </a:endParaRPr>
          </a:p>
        </p:txBody>
      </p:sp>
      <p:sp>
        <p:nvSpPr>
          <p:cNvPr id="6" name="Rectangle 74"/>
          <p:cNvSpPr>
            <a:spLocks noChangeArrowheads="1"/>
          </p:cNvSpPr>
          <p:nvPr userDrawn="1"/>
        </p:nvSpPr>
        <p:spPr bwMode="auto">
          <a:xfrm>
            <a:off x="231775" y="6572250"/>
            <a:ext cx="2667000" cy="266700"/>
          </a:xfrm>
          <a:prstGeom prst="rect">
            <a:avLst/>
          </a:prstGeom>
          <a:noFill/>
          <a:ln w="9525">
            <a:noFill/>
            <a:miter lim="800000"/>
            <a:headEnd/>
            <a:tailEnd/>
          </a:ln>
          <a:effectLst/>
        </p:spPr>
        <p:txBody>
          <a:bodyPr/>
          <a:lstStyle/>
          <a:p>
            <a:pPr eaLnBrk="0" hangingPunct="0">
              <a:spcBef>
                <a:spcPct val="20000"/>
              </a:spcBef>
              <a:buClr>
                <a:srgbClr val="009999"/>
              </a:buClr>
              <a:buSzPct val="80000"/>
              <a:buFont typeface="Webdings" pitchFamily="18" charset="2"/>
              <a:buNone/>
              <a:defRPr/>
            </a:pPr>
            <a:r>
              <a:rPr lang="en-US" sz="1000" dirty="0">
                <a:solidFill>
                  <a:schemeClr val="bg1"/>
                </a:solidFill>
                <a:latin typeface="Verdana" pitchFamily="34" charset="0"/>
              </a:rPr>
              <a:t>© Hatfield Consultants. All Rights Reserved.</a:t>
            </a:r>
          </a:p>
        </p:txBody>
      </p:sp>
      <p:sp>
        <p:nvSpPr>
          <p:cNvPr id="3074" name="Rectangle 2"/>
          <p:cNvSpPr>
            <a:spLocks noGrp="1" noChangeArrowheads="1"/>
          </p:cNvSpPr>
          <p:nvPr>
            <p:ph type="ctrTitle"/>
          </p:nvPr>
        </p:nvSpPr>
        <p:spPr>
          <a:xfrm>
            <a:off x="228600" y="762000"/>
            <a:ext cx="7896225" cy="698500"/>
          </a:xfrm>
        </p:spPr>
        <p:txBody>
          <a:bodyPr anchor="t"/>
          <a:lstStyle>
            <a:lvl1pPr>
              <a:lnSpc>
                <a:spcPts val="4400"/>
              </a:lnSpc>
              <a:defRPr sz="2800">
                <a:solidFill>
                  <a:srgbClr val="005343"/>
                </a:solidFill>
              </a:defRPr>
            </a:lvl1pPr>
          </a:lstStyle>
          <a:p>
            <a:r>
              <a:rPr lang="en-US"/>
              <a:t>Click to edit Master title style</a:t>
            </a:r>
          </a:p>
        </p:txBody>
      </p:sp>
      <p:sp>
        <p:nvSpPr>
          <p:cNvPr id="3094" name="Rectangle 22"/>
          <p:cNvSpPr>
            <a:spLocks noGrp="1" noChangeArrowheads="1"/>
          </p:cNvSpPr>
          <p:nvPr>
            <p:ph type="subTitle" sz="quarter" idx="1"/>
          </p:nvPr>
        </p:nvSpPr>
        <p:spPr>
          <a:xfrm>
            <a:off x="228600" y="2895600"/>
            <a:ext cx="6672263" cy="469900"/>
          </a:xfrm>
        </p:spPr>
        <p:txBody>
          <a:bodyPr/>
          <a:lstStyle>
            <a:lvl1pPr marL="0" indent="0">
              <a:buFont typeface="Wingdings 3" pitchFamily="18" charset="2"/>
              <a:buNone/>
              <a:defRPr sz="1800" i="1">
                <a:solidFill>
                  <a:srgbClr val="005343"/>
                </a:solidFill>
              </a:defRPr>
            </a:lvl1pPr>
          </a:lstStyle>
          <a:p>
            <a:r>
              <a:rPr lang="en-US"/>
              <a:t>Click to edit Master subtitle style</a:t>
            </a:r>
          </a:p>
        </p:txBody>
      </p:sp>
      <p:sp>
        <p:nvSpPr>
          <p:cNvPr id="7" name="Rectangle 73"/>
          <p:cNvSpPr>
            <a:spLocks noGrp="1" noChangeArrowheads="1"/>
          </p:cNvSpPr>
          <p:nvPr>
            <p:ph type="dt" sz="quarter" idx="10"/>
          </p:nvPr>
        </p:nvSpPr>
        <p:spPr/>
        <p:txBody>
          <a:bodyPr/>
          <a:lstStyle>
            <a:lvl1pPr>
              <a:defRPr/>
            </a:lvl1pPr>
          </a:lstStyle>
          <a:p>
            <a:pPr>
              <a:defRPr/>
            </a:pPr>
            <a:fld id="{33496285-CD5D-4FE3-855D-D3CC62935B92}" type="datetime1">
              <a:rPr lang="en-US"/>
              <a:pPr>
                <a:defRPr/>
              </a:pPr>
              <a:t>7/17/2009</a:t>
            </a:fld>
            <a:endParaRPr lang="en-US" dirty="0"/>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77"/>
          <p:cNvSpPr>
            <a:spLocks noGrp="1" noChangeArrowheads="1"/>
          </p:cNvSpPr>
          <p:nvPr>
            <p:ph type="dt" sz="quarter" idx="10"/>
          </p:nvPr>
        </p:nvSpPr>
        <p:spPr>
          <a:ln/>
        </p:spPr>
        <p:txBody>
          <a:bodyPr/>
          <a:lstStyle>
            <a:lvl1pPr>
              <a:defRPr/>
            </a:lvl1pPr>
          </a:lstStyle>
          <a:p>
            <a:pPr>
              <a:defRPr/>
            </a:pPr>
            <a:fld id="{59AD5F69-298D-44B7-97CA-1772AAFB0AF9}" type="datetime1">
              <a:rPr lang="en-US"/>
              <a:pPr>
                <a:defRPr/>
              </a:pPr>
              <a:t>7/17/2009</a:t>
            </a:fld>
            <a:endParaRPr lang="en-US" dirty="0"/>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22963" y="134938"/>
            <a:ext cx="1897062" cy="5573712"/>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228600" y="134938"/>
            <a:ext cx="5541963" cy="55737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77"/>
          <p:cNvSpPr>
            <a:spLocks noGrp="1" noChangeArrowheads="1"/>
          </p:cNvSpPr>
          <p:nvPr>
            <p:ph type="dt" sz="quarter" idx="10"/>
          </p:nvPr>
        </p:nvSpPr>
        <p:spPr>
          <a:ln/>
        </p:spPr>
        <p:txBody>
          <a:bodyPr/>
          <a:lstStyle>
            <a:lvl1pPr>
              <a:defRPr/>
            </a:lvl1pPr>
          </a:lstStyle>
          <a:p>
            <a:pPr>
              <a:defRPr/>
            </a:pPr>
            <a:fld id="{7DF952E2-AB7A-4635-857A-961ECABE9F9E}" type="datetime1">
              <a:rPr lang="en-US"/>
              <a:pPr>
                <a:defRPr/>
              </a:pPr>
              <a:t>7/17/2009</a:t>
            </a:fld>
            <a:endParaRPr lang="en-US" dirty="0"/>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41300" y="134938"/>
            <a:ext cx="7578725" cy="931862"/>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228600" y="1447800"/>
            <a:ext cx="3683000" cy="42608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064000" y="1447800"/>
            <a:ext cx="3684588" cy="42608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7"/>
          <p:cNvSpPr>
            <a:spLocks noGrp="1" noChangeArrowheads="1"/>
          </p:cNvSpPr>
          <p:nvPr>
            <p:ph type="dt" sz="quarter" idx="10"/>
          </p:nvPr>
        </p:nvSpPr>
        <p:spPr>
          <a:ln/>
        </p:spPr>
        <p:txBody>
          <a:bodyPr/>
          <a:lstStyle>
            <a:lvl1pPr>
              <a:defRPr/>
            </a:lvl1pPr>
          </a:lstStyle>
          <a:p>
            <a:pPr>
              <a:defRPr/>
            </a:pPr>
            <a:fld id="{74891B01-7537-494F-A743-498628790EA2}" type="datetime1">
              <a:rPr lang="en-US"/>
              <a:pPr>
                <a:defRPr/>
              </a:pPr>
              <a:t>7/17/2009</a:t>
            </a:fld>
            <a:endParaRPr lang="en-US" dirty="0"/>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77"/>
          <p:cNvSpPr>
            <a:spLocks noGrp="1" noChangeArrowheads="1"/>
          </p:cNvSpPr>
          <p:nvPr>
            <p:ph type="dt" sz="quarter" idx="10"/>
          </p:nvPr>
        </p:nvSpPr>
        <p:spPr>
          <a:ln/>
        </p:spPr>
        <p:txBody>
          <a:bodyPr/>
          <a:lstStyle>
            <a:lvl1pPr>
              <a:defRPr/>
            </a:lvl1pPr>
          </a:lstStyle>
          <a:p>
            <a:pPr>
              <a:defRPr/>
            </a:pPr>
            <a:fld id="{5E0BF4AA-BD0E-4055-9ADA-23DF3EBE962A}" type="datetime1">
              <a:rPr lang="en-US"/>
              <a:pPr>
                <a:defRPr/>
              </a:pPr>
              <a:t>7/17/2009</a:t>
            </a:fld>
            <a:endParaRPr lang="en-US" dirty="0"/>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77"/>
          <p:cNvSpPr>
            <a:spLocks noGrp="1" noChangeArrowheads="1"/>
          </p:cNvSpPr>
          <p:nvPr>
            <p:ph type="dt" sz="quarter" idx="10"/>
          </p:nvPr>
        </p:nvSpPr>
        <p:spPr>
          <a:ln/>
        </p:spPr>
        <p:txBody>
          <a:bodyPr/>
          <a:lstStyle>
            <a:lvl1pPr>
              <a:defRPr/>
            </a:lvl1pPr>
          </a:lstStyle>
          <a:p>
            <a:pPr>
              <a:defRPr/>
            </a:pPr>
            <a:fld id="{AFC8721E-8C50-4C3F-8910-05408CBCD8E7}" type="datetime1">
              <a:rPr lang="en-US"/>
              <a:pPr>
                <a:defRPr/>
              </a:pPr>
              <a:t>7/17/2009</a:t>
            </a:fld>
            <a:endParaRPr lang="en-US" dirty="0"/>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228600" y="1447800"/>
            <a:ext cx="3683000" cy="4260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064000" y="1447800"/>
            <a:ext cx="3684588" cy="4260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77"/>
          <p:cNvSpPr>
            <a:spLocks noGrp="1" noChangeArrowheads="1"/>
          </p:cNvSpPr>
          <p:nvPr>
            <p:ph type="dt" sz="quarter" idx="10"/>
          </p:nvPr>
        </p:nvSpPr>
        <p:spPr>
          <a:ln/>
        </p:spPr>
        <p:txBody>
          <a:bodyPr/>
          <a:lstStyle>
            <a:lvl1pPr>
              <a:defRPr/>
            </a:lvl1pPr>
          </a:lstStyle>
          <a:p>
            <a:pPr>
              <a:defRPr/>
            </a:pPr>
            <a:fld id="{5216254E-4851-432D-8835-0330EE9018C9}" type="datetime1">
              <a:rPr lang="en-US"/>
              <a:pPr>
                <a:defRPr/>
              </a:pPr>
              <a:t>7/17/2009</a:t>
            </a:fld>
            <a:endParaRPr lang="en-US" dirty="0"/>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77"/>
          <p:cNvSpPr>
            <a:spLocks noGrp="1" noChangeArrowheads="1"/>
          </p:cNvSpPr>
          <p:nvPr>
            <p:ph type="dt" sz="quarter" idx="10"/>
          </p:nvPr>
        </p:nvSpPr>
        <p:spPr>
          <a:ln/>
        </p:spPr>
        <p:txBody>
          <a:bodyPr/>
          <a:lstStyle>
            <a:lvl1pPr>
              <a:defRPr/>
            </a:lvl1pPr>
          </a:lstStyle>
          <a:p>
            <a:pPr>
              <a:defRPr/>
            </a:pPr>
            <a:fld id="{8EB29821-B2F5-4348-A43F-8D4FFFF10243}" type="datetime1">
              <a:rPr lang="en-US"/>
              <a:pPr>
                <a:defRPr/>
              </a:pPr>
              <a:t>7/17/2009</a:t>
            </a:fld>
            <a:endParaRPr lang="en-US" dirty="0"/>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Rectangle 77"/>
          <p:cNvSpPr>
            <a:spLocks noGrp="1" noChangeArrowheads="1"/>
          </p:cNvSpPr>
          <p:nvPr>
            <p:ph type="dt" sz="quarter" idx="10"/>
          </p:nvPr>
        </p:nvSpPr>
        <p:spPr>
          <a:ln/>
        </p:spPr>
        <p:txBody>
          <a:bodyPr/>
          <a:lstStyle>
            <a:lvl1pPr>
              <a:defRPr/>
            </a:lvl1pPr>
          </a:lstStyle>
          <a:p>
            <a:pPr>
              <a:defRPr/>
            </a:pPr>
            <a:fld id="{608C3246-4545-4EB4-8A96-B03E4347BDEA}" type="datetime1">
              <a:rPr lang="en-US"/>
              <a:pPr>
                <a:defRPr/>
              </a:pPr>
              <a:t>7/17/2009</a:t>
            </a:fld>
            <a:endParaRPr lang="en-US" dirty="0"/>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7"/>
          <p:cNvSpPr>
            <a:spLocks noGrp="1" noChangeArrowheads="1"/>
          </p:cNvSpPr>
          <p:nvPr>
            <p:ph type="dt" sz="quarter" idx="10"/>
          </p:nvPr>
        </p:nvSpPr>
        <p:spPr>
          <a:ln/>
        </p:spPr>
        <p:txBody>
          <a:bodyPr/>
          <a:lstStyle>
            <a:lvl1pPr>
              <a:defRPr/>
            </a:lvl1pPr>
          </a:lstStyle>
          <a:p>
            <a:pPr>
              <a:defRPr/>
            </a:pPr>
            <a:fld id="{ABC61FB6-D623-4150-8974-35F45767246C}" type="datetime1">
              <a:rPr lang="en-US"/>
              <a:pPr>
                <a:defRPr/>
              </a:pPr>
              <a:t>7/17/2009</a:t>
            </a:fld>
            <a:endParaRPr lang="en-US" dirty="0"/>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7"/>
          <p:cNvSpPr>
            <a:spLocks noGrp="1" noChangeArrowheads="1"/>
          </p:cNvSpPr>
          <p:nvPr>
            <p:ph type="dt" sz="quarter" idx="10"/>
          </p:nvPr>
        </p:nvSpPr>
        <p:spPr>
          <a:ln/>
        </p:spPr>
        <p:txBody>
          <a:bodyPr/>
          <a:lstStyle>
            <a:lvl1pPr>
              <a:defRPr/>
            </a:lvl1pPr>
          </a:lstStyle>
          <a:p>
            <a:pPr>
              <a:defRPr/>
            </a:pPr>
            <a:fld id="{F8F1E2E6-3F6D-44EB-9189-238679BBCCDB}" type="datetime1">
              <a:rPr lang="en-US"/>
              <a:pPr>
                <a:defRPr/>
              </a:pPr>
              <a:t>7/17/2009</a:t>
            </a:fld>
            <a:endParaRPr lang="en-US" dirty="0"/>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7"/>
          <p:cNvSpPr>
            <a:spLocks noGrp="1" noChangeArrowheads="1"/>
          </p:cNvSpPr>
          <p:nvPr>
            <p:ph type="dt" sz="quarter" idx="10"/>
          </p:nvPr>
        </p:nvSpPr>
        <p:spPr>
          <a:ln/>
        </p:spPr>
        <p:txBody>
          <a:bodyPr/>
          <a:lstStyle>
            <a:lvl1pPr>
              <a:defRPr/>
            </a:lvl1pPr>
          </a:lstStyle>
          <a:p>
            <a:pPr>
              <a:defRPr/>
            </a:pPr>
            <a:fld id="{55A206D5-8925-459B-A513-3CA9E8410D9B}" type="datetime1">
              <a:rPr lang="en-US"/>
              <a:pPr>
                <a:defRPr/>
              </a:pPr>
              <a:t>7/17/2009</a:t>
            </a:fld>
            <a:endParaRPr lang="en-US" dirty="0"/>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80" descr="Hatfield_PPT Template_V2_Slide"/>
          <p:cNvPicPr>
            <a:picLocks noChangeAspect="1" noChangeArrowheads="1"/>
          </p:cNvPicPr>
          <p:nvPr userDrawn="1"/>
        </p:nvPicPr>
        <p:blipFill>
          <a:blip r:embed="rId14"/>
          <a:srcRect/>
          <a:stretch>
            <a:fillRect/>
          </a:stretch>
        </p:blipFill>
        <p:spPr bwMode="auto">
          <a:xfrm>
            <a:off x="0" y="0"/>
            <a:ext cx="9145588" cy="6859588"/>
          </a:xfrm>
          <a:prstGeom prst="rect">
            <a:avLst/>
          </a:prstGeom>
          <a:noFill/>
          <a:ln w="9525">
            <a:noFill/>
            <a:miter lim="800000"/>
            <a:headEnd/>
            <a:tailEnd/>
          </a:ln>
        </p:spPr>
      </p:pic>
      <p:sp>
        <p:nvSpPr>
          <p:cNvPr id="1027" name="Rectangle 14"/>
          <p:cNvSpPr>
            <a:spLocks noGrp="1" noChangeArrowheads="1"/>
          </p:cNvSpPr>
          <p:nvPr>
            <p:ph type="body" idx="1"/>
          </p:nvPr>
        </p:nvSpPr>
        <p:spPr bwMode="auto">
          <a:xfrm>
            <a:off x="228600" y="1447800"/>
            <a:ext cx="7519988" cy="42608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 name="Rectangle 24"/>
          <p:cNvSpPr>
            <a:spLocks noChangeArrowheads="1"/>
          </p:cNvSpPr>
          <p:nvPr userDrawn="1"/>
        </p:nvSpPr>
        <p:spPr bwMode="auto">
          <a:xfrm>
            <a:off x="3633788" y="2844800"/>
            <a:ext cx="9144000" cy="260350"/>
          </a:xfrm>
          <a:prstGeom prst="rect">
            <a:avLst/>
          </a:prstGeom>
          <a:noFill/>
          <a:ln w="9525">
            <a:noFill/>
            <a:miter lim="800000"/>
            <a:headEnd/>
            <a:tailEnd/>
          </a:ln>
          <a:effectLst/>
        </p:spPr>
        <p:txBody>
          <a:bodyPr>
            <a:spAutoFit/>
          </a:bodyPr>
          <a:lstStyle/>
          <a:p>
            <a:pPr eaLnBrk="0" hangingPunct="0">
              <a:spcBef>
                <a:spcPct val="20000"/>
              </a:spcBef>
              <a:buClr>
                <a:srgbClr val="009999"/>
              </a:buClr>
              <a:buSzPct val="80000"/>
              <a:buFont typeface="Webdings" pitchFamily="18" charset="2"/>
              <a:buNone/>
              <a:defRPr/>
            </a:pPr>
            <a:endParaRPr lang="en-US" dirty="0"/>
          </a:p>
        </p:txBody>
      </p:sp>
      <p:sp>
        <p:nvSpPr>
          <p:cNvPr id="1029" name="Rectangle 38"/>
          <p:cNvSpPr>
            <a:spLocks noGrp="1" noChangeArrowheads="1"/>
          </p:cNvSpPr>
          <p:nvPr>
            <p:ph type="title"/>
          </p:nvPr>
        </p:nvSpPr>
        <p:spPr bwMode="auto">
          <a:xfrm>
            <a:off x="241300" y="134938"/>
            <a:ext cx="7578725" cy="9318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00" name="Rectangle 76"/>
          <p:cNvSpPr>
            <a:spLocks noChangeArrowheads="1"/>
          </p:cNvSpPr>
          <p:nvPr userDrawn="1"/>
        </p:nvSpPr>
        <p:spPr bwMode="auto">
          <a:xfrm>
            <a:off x="4117975" y="6553200"/>
            <a:ext cx="682625" cy="257175"/>
          </a:xfrm>
          <a:prstGeom prst="rect">
            <a:avLst/>
          </a:prstGeom>
          <a:noFill/>
          <a:ln w="9525">
            <a:noFill/>
            <a:miter lim="800000"/>
            <a:headEnd/>
            <a:tailEnd/>
          </a:ln>
          <a:effectLst/>
        </p:spPr>
        <p:txBody>
          <a:bodyPr wrap="none" anchor="ctr"/>
          <a:lstStyle/>
          <a:p>
            <a:pPr eaLnBrk="0" hangingPunct="0">
              <a:spcBef>
                <a:spcPct val="20000"/>
              </a:spcBef>
              <a:buClr>
                <a:srgbClr val="009999"/>
              </a:buClr>
              <a:buSzPct val="80000"/>
              <a:buFont typeface="Webdings" pitchFamily="18" charset="2"/>
              <a:buNone/>
              <a:defRPr/>
            </a:pPr>
            <a:r>
              <a:rPr lang="en-US" sz="1000" dirty="0">
                <a:solidFill>
                  <a:schemeClr val="bg1"/>
                </a:solidFill>
                <a:latin typeface="Verdana" pitchFamily="34" charset="0"/>
              </a:rPr>
              <a:t>SLIDE </a:t>
            </a:r>
            <a:fld id="{BFD5A4AC-486F-45F3-B375-4B2CAD841A70}" type="slidenum">
              <a:rPr lang="en-US" sz="1000">
                <a:solidFill>
                  <a:schemeClr val="bg1"/>
                </a:solidFill>
                <a:latin typeface="Verdana" pitchFamily="34" charset="0"/>
              </a:rPr>
              <a:pPr eaLnBrk="0" hangingPunct="0">
                <a:spcBef>
                  <a:spcPct val="20000"/>
                </a:spcBef>
                <a:buClr>
                  <a:srgbClr val="009999"/>
                </a:buClr>
                <a:buSzPct val="80000"/>
                <a:buFont typeface="Webdings" pitchFamily="18" charset="2"/>
                <a:buNone/>
                <a:defRPr/>
              </a:pPr>
              <a:t>‹#›</a:t>
            </a:fld>
            <a:endParaRPr lang="en-US" sz="1000" dirty="0">
              <a:solidFill>
                <a:schemeClr val="bg1"/>
              </a:solidFill>
              <a:latin typeface="Verdana" pitchFamily="34" charset="0"/>
            </a:endParaRPr>
          </a:p>
        </p:txBody>
      </p:sp>
      <p:sp>
        <p:nvSpPr>
          <p:cNvPr id="1101" name="Rectangle 77"/>
          <p:cNvSpPr>
            <a:spLocks noGrp="1" noChangeArrowheads="1"/>
          </p:cNvSpPr>
          <p:nvPr>
            <p:ph type="dt" sz="quarter" idx="2"/>
          </p:nvPr>
        </p:nvSpPr>
        <p:spPr bwMode="auto">
          <a:xfrm>
            <a:off x="3113088" y="6578600"/>
            <a:ext cx="788987" cy="2603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spcBef>
                <a:spcPct val="20000"/>
              </a:spcBef>
              <a:buClr>
                <a:srgbClr val="009999"/>
              </a:buClr>
              <a:buSzPct val="80000"/>
              <a:buFont typeface="Webdings" pitchFamily="18" charset="2"/>
              <a:buNone/>
              <a:defRPr sz="1000">
                <a:solidFill>
                  <a:schemeClr val="bg1"/>
                </a:solidFill>
                <a:latin typeface="+mn-lt"/>
              </a:defRPr>
            </a:lvl1pPr>
          </a:lstStyle>
          <a:p>
            <a:pPr>
              <a:defRPr/>
            </a:pPr>
            <a:fld id="{ED41F474-BADB-478F-8CEF-E800483E2C53}" type="datetime1">
              <a:rPr lang="en-US"/>
              <a:pPr>
                <a:defRPr/>
              </a:pPr>
              <a:t>7/17/2009</a:t>
            </a:fld>
            <a:endParaRPr lang="en-US" dirty="0"/>
          </a:p>
        </p:txBody>
      </p:sp>
      <p:sp>
        <p:nvSpPr>
          <p:cNvPr id="1102" name="Rectangle 78"/>
          <p:cNvSpPr>
            <a:spLocks noChangeArrowheads="1"/>
          </p:cNvSpPr>
          <p:nvPr userDrawn="1"/>
        </p:nvSpPr>
        <p:spPr bwMode="auto">
          <a:xfrm>
            <a:off x="231775" y="6572250"/>
            <a:ext cx="2667000" cy="266700"/>
          </a:xfrm>
          <a:prstGeom prst="rect">
            <a:avLst/>
          </a:prstGeom>
          <a:noFill/>
          <a:ln w="9525">
            <a:noFill/>
            <a:miter lim="800000"/>
            <a:headEnd/>
            <a:tailEnd/>
          </a:ln>
          <a:effectLst/>
        </p:spPr>
        <p:txBody>
          <a:bodyPr/>
          <a:lstStyle/>
          <a:p>
            <a:pPr eaLnBrk="0" hangingPunct="0">
              <a:spcBef>
                <a:spcPct val="20000"/>
              </a:spcBef>
              <a:buClr>
                <a:srgbClr val="009999"/>
              </a:buClr>
              <a:buSzPct val="80000"/>
              <a:buFont typeface="Webdings" pitchFamily="18" charset="2"/>
              <a:buNone/>
              <a:defRPr/>
            </a:pPr>
            <a:r>
              <a:rPr lang="en-US" sz="1000" dirty="0">
                <a:solidFill>
                  <a:schemeClr val="bg1"/>
                </a:solidFill>
                <a:latin typeface="Verdana" pitchFamily="34" charset="0"/>
              </a:rPr>
              <a:t>© Hatfield Consultants. All Rights Reserved.</a:t>
            </a:r>
          </a:p>
        </p:txBody>
      </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 id="2147483650" r:id="rId12"/>
  </p:sldLayoutIdLst>
  <p:transition/>
  <p:hf sldNum="0" hdr="0" ftr="0"/>
  <p:txStyles>
    <p:titleStyle>
      <a:lvl1pPr algn="l" rtl="0" eaLnBrk="0" fontAlgn="base" hangingPunct="0">
        <a:lnSpc>
          <a:spcPct val="85000"/>
        </a:lnSpc>
        <a:spcBef>
          <a:spcPct val="0"/>
        </a:spcBef>
        <a:spcAft>
          <a:spcPct val="0"/>
        </a:spcAft>
        <a:defRPr sz="2600">
          <a:solidFill>
            <a:schemeClr val="bg1"/>
          </a:solidFill>
          <a:latin typeface="+mj-lt"/>
          <a:ea typeface="+mj-ea"/>
          <a:cs typeface="+mj-cs"/>
        </a:defRPr>
      </a:lvl1pPr>
      <a:lvl2pPr algn="l" rtl="0" eaLnBrk="0" fontAlgn="base" hangingPunct="0">
        <a:lnSpc>
          <a:spcPct val="85000"/>
        </a:lnSpc>
        <a:spcBef>
          <a:spcPct val="0"/>
        </a:spcBef>
        <a:spcAft>
          <a:spcPct val="0"/>
        </a:spcAft>
        <a:defRPr sz="2600">
          <a:solidFill>
            <a:schemeClr val="bg1"/>
          </a:solidFill>
          <a:latin typeface="Verdana" pitchFamily="34" charset="0"/>
        </a:defRPr>
      </a:lvl2pPr>
      <a:lvl3pPr algn="l" rtl="0" eaLnBrk="0" fontAlgn="base" hangingPunct="0">
        <a:lnSpc>
          <a:spcPct val="85000"/>
        </a:lnSpc>
        <a:spcBef>
          <a:spcPct val="0"/>
        </a:spcBef>
        <a:spcAft>
          <a:spcPct val="0"/>
        </a:spcAft>
        <a:defRPr sz="2600">
          <a:solidFill>
            <a:schemeClr val="bg1"/>
          </a:solidFill>
          <a:latin typeface="Verdana" pitchFamily="34" charset="0"/>
        </a:defRPr>
      </a:lvl3pPr>
      <a:lvl4pPr algn="l" rtl="0" eaLnBrk="0" fontAlgn="base" hangingPunct="0">
        <a:lnSpc>
          <a:spcPct val="85000"/>
        </a:lnSpc>
        <a:spcBef>
          <a:spcPct val="0"/>
        </a:spcBef>
        <a:spcAft>
          <a:spcPct val="0"/>
        </a:spcAft>
        <a:defRPr sz="2600">
          <a:solidFill>
            <a:schemeClr val="bg1"/>
          </a:solidFill>
          <a:latin typeface="Verdana" pitchFamily="34" charset="0"/>
        </a:defRPr>
      </a:lvl4pPr>
      <a:lvl5pPr algn="l" rtl="0" eaLnBrk="0" fontAlgn="base" hangingPunct="0">
        <a:lnSpc>
          <a:spcPct val="85000"/>
        </a:lnSpc>
        <a:spcBef>
          <a:spcPct val="0"/>
        </a:spcBef>
        <a:spcAft>
          <a:spcPct val="0"/>
        </a:spcAft>
        <a:defRPr sz="2600">
          <a:solidFill>
            <a:schemeClr val="bg1"/>
          </a:solidFill>
          <a:latin typeface="Verdana" pitchFamily="34" charset="0"/>
        </a:defRPr>
      </a:lvl5pPr>
      <a:lvl6pPr marL="457200" algn="l" rtl="0" eaLnBrk="0" fontAlgn="base" hangingPunct="0">
        <a:lnSpc>
          <a:spcPct val="85000"/>
        </a:lnSpc>
        <a:spcBef>
          <a:spcPct val="0"/>
        </a:spcBef>
        <a:spcAft>
          <a:spcPct val="0"/>
        </a:spcAft>
        <a:defRPr sz="2600">
          <a:solidFill>
            <a:schemeClr val="bg1"/>
          </a:solidFill>
          <a:latin typeface="Verdana" pitchFamily="34" charset="0"/>
        </a:defRPr>
      </a:lvl6pPr>
      <a:lvl7pPr marL="914400" algn="l" rtl="0" eaLnBrk="0" fontAlgn="base" hangingPunct="0">
        <a:lnSpc>
          <a:spcPct val="85000"/>
        </a:lnSpc>
        <a:spcBef>
          <a:spcPct val="0"/>
        </a:spcBef>
        <a:spcAft>
          <a:spcPct val="0"/>
        </a:spcAft>
        <a:defRPr sz="2600">
          <a:solidFill>
            <a:schemeClr val="bg1"/>
          </a:solidFill>
          <a:latin typeface="Verdana" pitchFamily="34" charset="0"/>
        </a:defRPr>
      </a:lvl7pPr>
      <a:lvl8pPr marL="1371600" algn="l" rtl="0" eaLnBrk="0" fontAlgn="base" hangingPunct="0">
        <a:lnSpc>
          <a:spcPct val="85000"/>
        </a:lnSpc>
        <a:spcBef>
          <a:spcPct val="0"/>
        </a:spcBef>
        <a:spcAft>
          <a:spcPct val="0"/>
        </a:spcAft>
        <a:defRPr sz="2600">
          <a:solidFill>
            <a:schemeClr val="bg1"/>
          </a:solidFill>
          <a:latin typeface="Verdana" pitchFamily="34" charset="0"/>
        </a:defRPr>
      </a:lvl8pPr>
      <a:lvl9pPr marL="1828800" algn="l" rtl="0" eaLnBrk="0" fontAlgn="base" hangingPunct="0">
        <a:lnSpc>
          <a:spcPct val="85000"/>
        </a:lnSpc>
        <a:spcBef>
          <a:spcPct val="0"/>
        </a:spcBef>
        <a:spcAft>
          <a:spcPct val="0"/>
        </a:spcAft>
        <a:defRPr sz="2600">
          <a:solidFill>
            <a:schemeClr val="bg1"/>
          </a:solidFill>
          <a:latin typeface="Verdana" pitchFamily="34" charset="0"/>
        </a:defRPr>
      </a:lvl9pPr>
    </p:titleStyle>
    <p:bodyStyle>
      <a:lvl1pPr marL="342900" indent="-342900" algn="l" rtl="0" eaLnBrk="0" fontAlgn="base" hangingPunct="0">
        <a:spcBef>
          <a:spcPct val="20000"/>
        </a:spcBef>
        <a:spcAft>
          <a:spcPct val="0"/>
        </a:spcAft>
        <a:buClr>
          <a:srgbClr val="005343"/>
        </a:buClr>
        <a:buSzPct val="85000"/>
        <a:buFont typeface="Wingdings 3" pitchFamily="18" charset="2"/>
        <a:buChar char="u"/>
        <a:defRPr sz="2000">
          <a:solidFill>
            <a:schemeClr val="tx1"/>
          </a:solidFill>
          <a:latin typeface="+mn-lt"/>
          <a:ea typeface="+mn-ea"/>
          <a:cs typeface="+mn-cs"/>
        </a:defRPr>
      </a:lvl1pPr>
      <a:lvl2pPr marL="742950" indent="-285750" algn="l" rtl="0" eaLnBrk="0" fontAlgn="base" hangingPunct="0">
        <a:lnSpc>
          <a:spcPct val="125000"/>
        </a:lnSpc>
        <a:spcBef>
          <a:spcPct val="20000"/>
        </a:spcBef>
        <a:spcAft>
          <a:spcPct val="30000"/>
        </a:spcAft>
        <a:buClr>
          <a:srgbClr val="005343"/>
        </a:buClr>
        <a:buSzPct val="85000"/>
        <a:buFont typeface="Wingdings" pitchFamily="2" charset="2"/>
        <a:buChar char="§"/>
        <a:defRPr>
          <a:solidFill>
            <a:schemeClr val="tx1"/>
          </a:solidFill>
          <a:latin typeface="+mn-lt"/>
        </a:defRPr>
      </a:lvl2pPr>
      <a:lvl3pPr marL="1085850" indent="-228600" algn="l" rtl="0" eaLnBrk="0" fontAlgn="base" hangingPunct="0">
        <a:lnSpc>
          <a:spcPct val="125000"/>
        </a:lnSpc>
        <a:spcBef>
          <a:spcPct val="20000"/>
        </a:spcBef>
        <a:spcAft>
          <a:spcPct val="30000"/>
        </a:spcAft>
        <a:buClr>
          <a:srgbClr val="005343"/>
        </a:buClr>
        <a:buSzPct val="85000"/>
        <a:buFont typeface="Wingdings" pitchFamily="2" charset="2"/>
        <a:buChar char="§"/>
        <a:defRPr sz="1600">
          <a:solidFill>
            <a:schemeClr val="tx1"/>
          </a:solidFill>
          <a:latin typeface="+mn-lt"/>
        </a:defRPr>
      </a:lvl3pPr>
      <a:lvl4pPr marL="1428750" indent="-228600" algn="l" rtl="0" eaLnBrk="0" fontAlgn="base" hangingPunct="0">
        <a:lnSpc>
          <a:spcPct val="125000"/>
        </a:lnSpc>
        <a:spcBef>
          <a:spcPct val="20000"/>
        </a:spcBef>
        <a:spcAft>
          <a:spcPct val="30000"/>
        </a:spcAft>
        <a:buClr>
          <a:srgbClr val="005343"/>
        </a:buClr>
        <a:buSzPct val="85000"/>
        <a:buFont typeface="Wingdings" pitchFamily="2" charset="2"/>
        <a:buChar char="§"/>
        <a:defRPr sz="1400">
          <a:solidFill>
            <a:schemeClr val="tx1"/>
          </a:solidFill>
          <a:latin typeface="+mn-lt"/>
        </a:defRPr>
      </a:lvl4pPr>
      <a:lvl5pPr marL="1771650" indent="-228600" algn="l" rtl="0" eaLnBrk="0" fontAlgn="base" hangingPunct="0">
        <a:spcBef>
          <a:spcPct val="20000"/>
        </a:spcBef>
        <a:spcAft>
          <a:spcPct val="0"/>
        </a:spcAft>
        <a:buClr>
          <a:schemeClr val="bg1"/>
        </a:buClr>
        <a:buSzPct val="85000"/>
        <a:buFont typeface="Wingdings 2" pitchFamily="18" charset="2"/>
        <a:buChar char=""/>
        <a:defRPr sz="1400">
          <a:solidFill>
            <a:schemeClr val="tx1"/>
          </a:solidFill>
          <a:latin typeface="+mn-lt"/>
        </a:defRPr>
      </a:lvl5pPr>
      <a:lvl6pPr marL="2228850" indent="-228600" algn="l" rtl="0" eaLnBrk="0" fontAlgn="base" hangingPunct="0">
        <a:spcBef>
          <a:spcPct val="20000"/>
        </a:spcBef>
        <a:spcAft>
          <a:spcPct val="0"/>
        </a:spcAft>
        <a:buClr>
          <a:schemeClr val="bg1"/>
        </a:buClr>
        <a:buSzPct val="85000"/>
        <a:buFont typeface="Wingdings 2" pitchFamily="18" charset="2"/>
        <a:buChar char=""/>
        <a:defRPr sz="1400">
          <a:solidFill>
            <a:schemeClr val="tx1"/>
          </a:solidFill>
          <a:latin typeface="+mn-lt"/>
        </a:defRPr>
      </a:lvl6pPr>
      <a:lvl7pPr marL="2686050" indent="-228600" algn="l" rtl="0" eaLnBrk="0" fontAlgn="base" hangingPunct="0">
        <a:spcBef>
          <a:spcPct val="20000"/>
        </a:spcBef>
        <a:spcAft>
          <a:spcPct val="0"/>
        </a:spcAft>
        <a:buClr>
          <a:schemeClr val="bg1"/>
        </a:buClr>
        <a:buSzPct val="85000"/>
        <a:buFont typeface="Wingdings 2" pitchFamily="18" charset="2"/>
        <a:buChar char=""/>
        <a:defRPr sz="1400">
          <a:solidFill>
            <a:schemeClr val="tx1"/>
          </a:solidFill>
          <a:latin typeface="+mn-lt"/>
        </a:defRPr>
      </a:lvl7pPr>
      <a:lvl8pPr marL="3143250" indent="-228600" algn="l" rtl="0" eaLnBrk="0" fontAlgn="base" hangingPunct="0">
        <a:spcBef>
          <a:spcPct val="20000"/>
        </a:spcBef>
        <a:spcAft>
          <a:spcPct val="0"/>
        </a:spcAft>
        <a:buClr>
          <a:schemeClr val="bg1"/>
        </a:buClr>
        <a:buSzPct val="85000"/>
        <a:buFont typeface="Wingdings 2" pitchFamily="18" charset="2"/>
        <a:buChar char=""/>
        <a:defRPr sz="1400">
          <a:solidFill>
            <a:schemeClr val="tx1"/>
          </a:solidFill>
          <a:latin typeface="+mn-lt"/>
        </a:defRPr>
      </a:lvl8pPr>
      <a:lvl9pPr marL="3600450" indent="-228600" algn="l" rtl="0" eaLnBrk="0" fontAlgn="base" hangingPunct="0">
        <a:spcBef>
          <a:spcPct val="20000"/>
        </a:spcBef>
        <a:spcAft>
          <a:spcPct val="0"/>
        </a:spcAft>
        <a:buClr>
          <a:schemeClr val="bg1"/>
        </a:buClr>
        <a:buSzPct val="85000"/>
        <a:buFont typeface="Wingdings 2" pitchFamily="18" charset="2"/>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ctrTitle" idx="4294967295"/>
          </p:nvPr>
        </p:nvSpPr>
        <p:spPr>
          <a:xfrm>
            <a:off x="0" y="0"/>
            <a:ext cx="9144000" cy="4114800"/>
          </a:xfrm>
        </p:spPr>
        <p:txBody>
          <a:bodyPr anchor="t"/>
          <a:lstStyle/>
          <a:p>
            <a:pPr algn="ctr">
              <a:lnSpc>
                <a:spcPts val="3300"/>
              </a:lnSpc>
              <a:spcBef>
                <a:spcPct val="125000"/>
              </a:spcBef>
              <a:spcAft>
                <a:spcPct val="20000"/>
              </a:spcAft>
            </a:pPr>
            <a:r>
              <a:rPr lang="en-US" sz="2800" b="1" smtClean="0">
                <a:solidFill>
                  <a:srgbClr val="005544"/>
                </a:solidFill>
              </a:rPr>
              <a:t/>
            </a:r>
            <a:br>
              <a:rPr lang="en-US" sz="2800" b="1" smtClean="0">
                <a:solidFill>
                  <a:srgbClr val="005544"/>
                </a:solidFill>
              </a:rPr>
            </a:br>
            <a:r>
              <a:rPr lang="en-US" sz="2800" b="1" smtClean="0">
                <a:solidFill>
                  <a:srgbClr val="005544"/>
                </a:solidFill>
              </a:rPr>
              <a:t>“</a:t>
            </a:r>
            <a:r>
              <a:rPr lang="en-US" altLang="ja-JP" sz="2400" b="1" i="1" smtClean="0">
                <a:solidFill>
                  <a:schemeClr val="tx1"/>
                </a:solidFill>
                <a:ea typeface="ＭＳ Ｐゴシック"/>
                <a:cs typeface="ＭＳ Ｐゴシック"/>
              </a:rPr>
              <a:t>Malaysia’s</a:t>
            </a:r>
            <a:r>
              <a:rPr lang="en-US" altLang="ja-JP" sz="2400" b="1" smtClean="0">
                <a:solidFill>
                  <a:schemeClr val="tx1"/>
                </a:solidFill>
                <a:ea typeface="ＭＳ Ｐゴシック"/>
                <a:cs typeface="ＭＳ Ｐゴシック"/>
              </a:rPr>
              <a:t> Presentation on Experiences Using the POPs Toolkit</a:t>
            </a:r>
            <a:r>
              <a:rPr lang="en-US" sz="2800" b="1" smtClean="0">
                <a:solidFill>
                  <a:srgbClr val="005544"/>
                </a:solidFill>
              </a:rPr>
              <a:t>”</a:t>
            </a:r>
            <a:br>
              <a:rPr lang="en-US" sz="2800" b="1" smtClean="0">
                <a:solidFill>
                  <a:srgbClr val="005544"/>
                </a:solidFill>
              </a:rPr>
            </a:br>
            <a:r>
              <a:rPr lang="en-US" sz="2800" b="1" smtClean="0">
                <a:solidFill>
                  <a:srgbClr val="005544"/>
                </a:solidFill>
              </a:rPr>
              <a:t/>
            </a:r>
            <a:br>
              <a:rPr lang="en-US" sz="2800" b="1" smtClean="0">
                <a:solidFill>
                  <a:srgbClr val="005544"/>
                </a:solidFill>
              </a:rPr>
            </a:br>
            <a:r>
              <a:rPr lang="en-US" sz="2800" b="1" i="1" smtClean="0">
                <a:solidFill>
                  <a:srgbClr val="005544"/>
                </a:solidFill>
              </a:rPr>
              <a:t>by Goh Choo Ta</a:t>
            </a:r>
            <a:r>
              <a:rPr lang="en-US" sz="2400" b="1" smtClean="0">
                <a:solidFill>
                  <a:srgbClr val="005544"/>
                </a:solidFill>
              </a:rPr>
              <a:t/>
            </a:r>
            <a:br>
              <a:rPr lang="en-US" sz="2400" b="1" smtClean="0">
                <a:solidFill>
                  <a:srgbClr val="005544"/>
                </a:solidFill>
              </a:rPr>
            </a:br>
            <a:r>
              <a:rPr lang="en-US" sz="2400" b="1" smtClean="0">
                <a:solidFill>
                  <a:srgbClr val="005544"/>
                </a:solidFill>
              </a:rPr>
              <a:t/>
            </a:r>
            <a:br>
              <a:rPr lang="en-US" sz="2400" b="1" smtClean="0">
                <a:solidFill>
                  <a:srgbClr val="005544"/>
                </a:solidFill>
              </a:rPr>
            </a:br>
            <a:r>
              <a:rPr lang="en-US" sz="2400" b="1" i="1" smtClean="0">
                <a:solidFill>
                  <a:srgbClr val="005544"/>
                </a:solidFill>
              </a:rPr>
              <a:t> Final Regional Workshop</a:t>
            </a:r>
            <a:br>
              <a:rPr lang="en-US" sz="2400" b="1" i="1" smtClean="0">
                <a:solidFill>
                  <a:srgbClr val="005544"/>
                </a:solidFill>
              </a:rPr>
            </a:br>
            <a:r>
              <a:rPr lang="en-US" sz="2400" b="1" i="1" smtClean="0">
                <a:solidFill>
                  <a:srgbClr val="005544"/>
                </a:solidFill>
              </a:rPr>
              <a:t>Da Nang, Vietnam 2009</a:t>
            </a:r>
            <a:endParaRPr lang="en-US" sz="2400" b="1" smtClean="0">
              <a:solidFill>
                <a:srgbClr val="005544"/>
              </a:solidFill>
            </a:endParaRPr>
          </a:p>
        </p:txBody>
      </p:sp>
      <p:pic>
        <p:nvPicPr>
          <p:cNvPr id="16386" name="Picture 3" descr="CIDA"/>
          <p:cNvPicPr>
            <a:picLocks noChangeAspect="1" noChangeArrowheads="1"/>
          </p:cNvPicPr>
          <p:nvPr/>
        </p:nvPicPr>
        <p:blipFill>
          <a:blip r:embed="rId3"/>
          <a:srcRect/>
          <a:stretch>
            <a:fillRect/>
          </a:stretch>
        </p:blipFill>
        <p:spPr bwMode="auto">
          <a:xfrm>
            <a:off x="1735138" y="4343400"/>
            <a:ext cx="4262437" cy="293688"/>
          </a:xfrm>
          <a:prstGeom prst="rect">
            <a:avLst/>
          </a:prstGeom>
          <a:noFill/>
          <a:ln w="9525">
            <a:noFill/>
            <a:miter lim="800000"/>
            <a:headEnd/>
            <a:tailEnd/>
          </a:ln>
        </p:spPr>
      </p:pic>
      <p:pic>
        <p:nvPicPr>
          <p:cNvPr id="16387" name="Picture 4" descr="World Bank Logo"/>
          <p:cNvPicPr>
            <a:picLocks noChangeAspect="1" noChangeArrowheads="1"/>
          </p:cNvPicPr>
          <p:nvPr/>
        </p:nvPicPr>
        <p:blipFill>
          <a:blip r:embed="rId4"/>
          <a:srcRect/>
          <a:stretch>
            <a:fillRect/>
          </a:stretch>
        </p:blipFill>
        <p:spPr bwMode="auto">
          <a:xfrm>
            <a:off x="382588" y="4076700"/>
            <a:ext cx="661987" cy="671513"/>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ChangeArrowheads="1"/>
          </p:cNvSpPr>
          <p:nvPr>
            <p:ph type="title"/>
          </p:nvPr>
        </p:nvSpPr>
        <p:spPr>
          <a:xfrm>
            <a:off x="241300" y="134938"/>
            <a:ext cx="8674100" cy="931862"/>
          </a:xfrm>
        </p:spPr>
        <p:txBody>
          <a:bodyPr/>
          <a:lstStyle/>
          <a:p>
            <a:r>
              <a:rPr lang="en-US" sz="3200" smtClean="0"/>
              <a:t>Risk Management Goals and Sub-Goals</a:t>
            </a:r>
          </a:p>
        </p:txBody>
      </p:sp>
      <p:sp>
        <p:nvSpPr>
          <p:cNvPr id="34818" name="Content Placeholder 4"/>
          <p:cNvSpPr>
            <a:spLocks noGrp="1"/>
          </p:cNvSpPr>
          <p:nvPr>
            <p:ph idx="1"/>
          </p:nvPr>
        </p:nvSpPr>
        <p:spPr>
          <a:xfrm>
            <a:off x="228600" y="1447800"/>
            <a:ext cx="8305800" cy="4260850"/>
          </a:xfrm>
        </p:spPr>
        <p:txBody>
          <a:bodyPr/>
          <a:lstStyle/>
          <a:p>
            <a:r>
              <a:rPr lang="en-US" smtClean="0"/>
              <a:t>Risk Management Goals:</a:t>
            </a:r>
          </a:p>
          <a:p>
            <a:pPr lvl="1">
              <a:buFont typeface="Wingdings" pitchFamily="2" charset="2"/>
              <a:buChar char="Ø"/>
            </a:pPr>
            <a:r>
              <a:rPr lang="en-US" sz="2000" smtClean="0"/>
              <a:t>To reduce human health risk by determining the proper use of AHSL site in the future; and</a:t>
            </a:r>
          </a:p>
          <a:p>
            <a:pPr lvl="1">
              <a:buFont typeface="Wingdings" pitchFamily="2" charset="2"/>
              <a:buChar char="Ø"/>
            </a:pPr>
            <a:r>
              <a:rPr lang="en-US" sz="2000" smtClean="0"/>
              <a:t>The mechanism for HHRA in AHSL could be utilised as a model to other landfill in Malaysia before their closure.</a:t>
            </a:r>
          </a:p>
          <a:p>
            <a:r>
              <a:rPr lang="en-US" smtClean="0"/>
              <a:t>Sub-goal:</a:t>
            </a:r>
          </a:p>
          <a:p>
            <a:pPr lvl="1">
              <a:buFont typeface="Wingdings" pitchFamily="2" charset="2"/>
              <a:buChar char="Ø"/>
            </a:pPr>
            <a:r>
              <a:rPr lang="en-US" sz="2000" smtClean="0"/>
              <a:t>To reduce and eliminate POPs contamination at AHSL.</a:t>
            </a:r>
          </a:p>
          <a:p>
            <a:endParaRPr lang="en-US" smtClean="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ChangeArrowheads="1"/>
          </p:cNvSpPr>
          <p:nvPr>
            <p:ph type="title"/>
          </p:nvPr>
        </p:nvSpPr>
        <p:spPr>
          <a:xfrm>
            <a:off x="241300" y="134938"/>
            <a:ext cx="8674100" cy="931862"/>
          </a:xfrm>
        </p:spPr>
        <p:txBody>
          <a:bodyPr/>
          <a:lstStyle/>
          <a:p>
            <a:r>
              <a:rPr lang="en-US" sz="3200" smtClean="0"/>
              <a:t>Risk Management Options (1) </a:t>
            </a:r>
          </a:p>
        </p:txBody>
      </p:sp>
      <p:sp>
        <p:nvSpPr>
          <p:cNvPr id="36866" name="Content Placeholder 4"/>
          <p:cNvSpPr>
            <a:spLocks noGrp="1"/>
          </p:cNvSpPr>
          <p:nvPr>
            <p:ph idx="1"/>
          </p:nvPr>
        </p:nvSpPr>
        <p:spPr>
          <a:xfrm>
            <a:off x="228600" y="1447800"/>
            <a:ext cx="8686800" cy="4800600"/>
          </a:xfrm>
        </p:spPr>
        <p:txBody>
          <a:bodyPr/>
          <a:lstStyle/>
          <a:p>
            <a:r>
              <a:rPr lang="en-US" smtClean="0"/>
              <a:t>From the suggestions of the National Training Workshop participants on 22-23 January 2009, two possible options/scenarios have been identified.</a:t>
            </a:r>
          </a:p>
          <a:p>
            <a:r>
              <a:rPr lang="en-US" b="1" smtClean="0"/>
              <a:t>Scenario 1: </a:t>
            </a:r>
            <a:r>
              <a:rPr lang="en-US" b="1" i="1" smtClean="0"/>
              <a:t>Detailed Assessment of possible human health risk</a:t>
            </a:r>
            <a:endParaRPr lang="en-US" b="1" smtClean="0"/>
          </a:p>
          <a:p>
            <a:pPr lvl="1">
              <a:buFont typeface="Wingdings" pitchFamily="2" charset="2"/>
              <a:buChar char="Ø"/>
            </a:pPr>
            <a:r>
              <a:rPr lang="en-US" smtClean="0"/>
              <a:t> </a:t>
            </a:r>
            <a:r>
              <a:rPr lang="en-US" sz="2000" smtClean="0"/>
              <a:t>Enhanced Monitoring Programme:</a:t>
            </a:r>
          </a:p>
          <a:p>
            <a:pPr lvl="1"/>
            <a:r>
              <a:rPr lang="en-US" smtClean="0"/>
              <a:t>Human health assessment: to determine the potential health impacts related to exposure to POPs and other chemicals originating from the site.</a:t>
            </a:r>
          </a:p>
          <a:p>
            <a:pPr lvl="1"/>
            <a:r>
              <a:rPr lang="en-US" smtClean="0"/>
              <a:t>Sampling and Analysis of Environmental Samples: A detailed sampling program to be conducted to determine with greater accuracy the level of contamination (by POPs, dioxin and possibly other chemicals) in this medium</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ChangeArrowheads="1"/>
          </p:cNvSpPr>
          <p:nvPr>
            <p:ph type="title"/>
          </p:nvPr>
        </p:nvSpPr>
        <p:spPr>
          <a:xfrm>
            <a:off x="241300" y="134938"/>
            <a:ext cx="8674100" cy="931862"/>
          </a:xfrm>
        </p:spPr>
        <p:txBody>
          <a:bodyPr/>
          <a:lstStyle/>
          <a:p>
            <a:r>
              <a:rPr lang="en-US" sz="3200" smtClean="0"/>
              <a:t>Risk Management Options (2) </a:t>
            </a:r>
          </a:p>
        </p:txBody>
      </p:sp>
      <p:sp>
        <p:nvSpPr>
          <p:cNvPr id="38914" name="Content Placeholder 4"/>
          <p:cNvSpPr>
            <a:spLocks noGrp="1"/>
          </p:cNvSpPr>
          <p:nvPr>
            <p:ph idx="1"/>
          </p:nvPr>
        </p:nvSpPr>
        <p:spPr>
          <a:xfrm>
            <a:off x="228600" y="1447800"/>
            <a:ext cx="8686800" cy="4800600"/>
          </a:xfrm>
        </p:spPr>
        <p:txBody>
          <a:bodyPr/>
          <a:lstStyle/>
          <a:p>
            <a:pPr lvl="1"/>
            <a:r>
              <a:rPr lang="en-US" smtClean="0"/>
              <a:t>Fish tissue analysis: Fish samples should be collected from streams and ponds near the site and analyzed using HR-GCMS for chemical contaminants.</a:t>
            </a:r>
          </a:p>
          <a:p>
            <a:pPr lvl="1"/>
            <a:r>
              <a:rPr lang="en-US" smtClean="0"/>
              <a:t>Groundwater analysis: A detailed sampling program of groundwater to be conducted to determine with greater accuracy the level of contamination (by POPs, dioxin and possibly other chemicals) in this medium.</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ChangeArrowheads="1"/>
          </p:cNvSpPr>
          <p:nvPr>
            <p:ph type="title"/>
          </p:nvPr>
        </p:nvSpPr>
        <p:spPr>
          <a:xfrm>
            <a:off x="241300" y="134938"/>
            <a:ext cx="8674100" cy="931862"/>
          </a:xfrm>
        </p:spPr>
        <p:txBody>
          <a:bodyPr/>
          <a:lstStyle/>
          <a:p>
            <a:r>
              <a:rPr lang="en-US" sz="3200" smtClean="0"/>
              <a:t>Risk Management Options (3) </a:t>
            </a:r>
          </a:p>
        </p:txBody>
      </p:sp>
      <p:sp>
        <p:nvSpPr>
          <p:cNvPr id="40962" name="Content Placeholder 3"/>
          <p:cNvSpPr>
            <a:spLocks noGrp="1"/>
          </p:cNvSpPr>
          <p:nvPr>
            <p:ph idx="1"/>
          </p:nvPr>
        </p:nvSpPr>
        <p:spPr/>
        <p:txBody>
          <a:bodyPr/>
          <a:lstStyle/>
          <a:p>
            <a:r>
              <a:rPr lang="en-US" b="1" smtClean="0"/>
              <a:t>Scenario 2: </a:t>
            </a:r>
            <a:r>
              <a:rPr lang="en-US" b="1" i="1" smtClean="0"/>
              <a:t>Implementation, enforcement and monitoring of Health and Safety Plan + Regular Monitoring under Scenario 1</a:t>
            </a:r>
          </a:p>
          <a:p>
            <a:pPr lvl="1">
              <a:buFont typeface="Wingdings" pitchFamily="2" charset="2"/>
              <a:buChar char="Ø"/>
            </a:pPr>
            <a:r>
              <a:rPr lang="en-US" sz="2000" smtClean="0"/>
              <a:t>Control potential chemical hazards:</a:t>
            </a:r>
          </a:p>
          <a:p>
            <a:pPr lvl="1"/>
            <a:r>
              <a:rPr lang="en-US" smtClean="0"/>
              <a:t>Disposal of contaminated sludge: The contaminated sludge needs to be regularly removed from the treatment ponds and disposed of, for example by disposal at an authorized landfill or any other mean, based on technology availability, nature of the sludge contamination, etc.</a:t>
            </a:r>
          </a:p>
          <a:p>
            <a:pPr lvl="1">
              <a:buFont typeface="Wingdings" pitchFamily="2" charset="2"/>
              <a:buNone/>
            </a:pPr>
            <a:endParaRPr lang="en-US" smtClean="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ChangeArrowheads="1"/>
          </p:cNvSpPr>
          <p:nvPr>
            <p:ph type="title"/>
          </p:nvPr>
        </p:nvSpPr>
        <p:spPr>
          <a:xfrm>
            <a:off x="241300" y="134938"/>
            <a:ext cx="8674100" cy="931862"/>
          </a:xfrm>
        </p:spPr>
        <p:txBody>
          <a:bodyPr/>
          <a:lstStyle/>
          <a:p>
            <a:r>
              <a:rPr lang="en-US" sz="3200" smtClean="0"/>
              <a:t>Risk Management Options (4) </a:t>
            </a:r>
          </a:p>
        </p:txBody>
      </p:sp>
      <p:sp>
        <p:nvSpPr>
          <p:cNvPr id="4" name="Content Placeholder 3"/>
          <p:cNvSpPr>
            <a:spLocks noGrp="1"/>
          </p:cNvSpPr>
          <p:nvPr>
            <p:ph idx="1"/>
          </p:nvPr>
        </p:nvSpPr>
        <p:spPr/>
        <p:txBody>
          <a:bodyPr/>
          <a:lstStyle/>
          <a:p>
            <a:pPr lvl="1">
              <a:defRPr/>
            </a:pPr>
            <a:r>
              <a:rPr lang="en-US" dirty="0" smtClean="0"/>
              <a:t>Improvement of drainage system: To prevent sediments from migrating off site during rainfall/flood events. They may include the creation of settling ponds, catch basins, and silt fences.</a:t>
            </a:r>
          </a:p>
          <a:p>
            <a:pPr marL="338138" lvl="1" indent="-225425">
              <a:buFont typeface="Wingdings" pitchFamily="2" charset="2"/>
              <a:buChar char="Ø"/>
              <a:defRPr/>
            </a:pPr>
            <a:r>
              <a:rPr lang="en-US" sz="2000" dirty="0" smtClean="0"/>
              <a:t>Enhanced Monitoring Programme: (similar to scenario 1)</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ChangeArrowheads="1"/>
          </p:cNvSpPr>
          <p:nvPr>
            <p:ph type="title"/>
          </p:nvPr>
        </p:nvSpPr>
        <p:spPr>
          <a:xfrm>
            <a:off x="241300" y="134938"/>
            <a:ext cx="8674100" cy="931862"/>
          </a:xfrm>
        </p:spPr>
        <p:txBody>
          <a:bodyPr/>
          <a:lstStyle/>
          <a:p>
            <a:r>
              <a:rPr lang="en-US" sz="3200" smtClean="0"/>
              <a:t>Economic Analysis	</a:t>
            </a:r>
          </a:p>
        </p:txBody>
      </p:sp>
      <p:sp>
        <p:nvSpPr>
          <p:cNvPr id="45058" name="Content Placeholder 4"/>
          <p:cNvSpPr>
            <a:spLocks noGrp="1"/>
          </p:cNvSpPr>
          <p:nvPr>
            <p:ph idx="1"/>
          </p:nvPr>
        </p:nvSpPr>
        <p:spPr>
          <a:xfrm>
            <a:off x="228600" y="1447800"/>
            <a:ext cx="8229600" cy="4260850"/>
          </a:xfrm>
        </p:spPr>
        <p:txBody>
          <a:bodyPr/>
          <a:lstStyle/>
          <a:p>
            <a:r>
              <a:rPr lang="en-US" smtClean="0"/>
              <a:t>Based on the Draft Economic Valuation Report for AHSL that prepared by Hatfield, in relative terms, the Scenario 1 will reduce 0.03% of the total DALYs (Disability Adjusted Life Year) and the Scenario 2 will reduce 0.1% of the total DALYs.</a:t>
            </a:r>
          </a:p>
          <a:p>
            <a:r>
              <a:rPr lang="en-US" smtClean="0"/>
              <a:t>Adoption of either Scenario 1 or Scenario 2 need further discussion and deliberation that involves decision makers and key stakeholders. Thus at this point, no decision was made.   </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ChangeArrowheads="1"/>
          </p:cNvSpPr>
          <p:nvPr>
            <p:ph type="title"/>
          </p:nvPr>
        </p:nvSpPr>
        <p:spPr>
          <a:xfrm>
            <a:off x="241300" y="134938"/>
            <a:ext cx="8674100" cy="931862"/>
          </a:xfrm>
        </p:spPr>
        <p:txBody>
          <a:bodyPr/>
          <a:lstStyle/>
          <a:p>
            <a:r>
              <a:rPr lang="en-US" sz="3600" smtClean="0"/>
              <a:t>Conclusions</a:t>
            </a:r>
          </a:p>
        </p:txBody>
      </p:sp>
      <p:sp>
        <p:nvSpPr>
          <p:cNvPr id="111619" name="Rectangle 3"/>
          <p:cNvSpPr>
            <a:spLocks noGrp="1" noChangeArrowheads="1"/>
          </p:cNvSpPr>
          <p:nvPr>
            <p:ph type="body" idx="1"/>
          </p:nvPr>
        </p:nvSpPr>
        <p:spPr>
          <a:xfrm>
            <a:off x="152400" y="1447800"/>
            <a:ext cx="8534400" cy="5105400"/>
          </a:xfrm>
        </p:spPr>
        <p:txBody>
          <a:bodyPr/>
          <a:lstStyle/>
          <a:p>
            <a:r>
              <a:rPr lang="en-US" smtClean="0"/>
              <a:t>The POPs project has enhanced capabilities of key stakeholders in POPs Human Health Risk Assessment and Management.</a:t>
            </a:r>
          </a:p>
          <a:p>
            <a:r>
              <a:rPr lang="en-US" smtClean="0"/>
              <a:t>Some of the POPs toolkit elements have been improved, such as we can now safe our data from the POPs Toolkit.</a:t>
            </a:r>
          </a:p>
          <a:p>
            <a:r>
              <a:rPr lang="en-US" smtClean="0"/>
              <a:t>The POPs Toolkit could be expended to other contaminated site (could be other than POPs contamination), as long as the data is available.</a:t>
            </a:r>
          </a:p>
          <a:p>
            <a:endParaRPr lang="en-US" smtClean="0"/>
          </a:p>
          <a:p>
            <a:endParaRPr lang="en-US" smtClean="0"/>
          </a:p>
          <a:p>
            <a:endParaRPr lang="en-US" sz="220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1619">
                                            <p:txEl>
                                              <p:pRg st="1" end="1"/>
                                            </p:txEl>
                                          </p:spTgt>
                                        </p:tgtEl>
                                        <p:attrNameLst>
                                          <p:attrName>style.visibility</p:attrName>
                                        </p:attrNameLst>
                                      </p:cBhvr>
                                      <p:to>
                                        <p:strVal val="visible"/>
                                      </p:to>
                                    </p:set>
                                    <p:anim calcmode="lin" valueType="num">
                                      <p:cBhvr additive="base">
                                        <p:cTn id="7" dur="500" fill="hold"/>
                                        <p:tgtEl>
                                          <p:spTgt spid="111619">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16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11619">
                                            <p:txEl>
                                              <p:pRg st="2" end="2"/>
                                            </p:txEl>
                                          </p:spTgt>
                                        </p:tgtEl>
                                        <p:attrNameLst>
                                          <p:attrName>style.visibility</p:attrName>
                                        </p:attrNameLst>
                                      </p:cBhvr>
                                      <p:to>
                                        <p:strVal val="visible"/>
                                      </p:to>
                                    </p:set>
                                    <p:anim calcmode="lin" valueType="num">
                                      <p:cBhvr additive="base">
                                        <p:cTn id="13" dur="500" fill="hold"/>
                                        <p:tgtEl>
                                          <p:spTgt spid="11161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161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11619">
                                            <p:txEl>
                                              <p:pRg st="0" end="0"/>
                                            </p:txEl>
                                          </p:spTgt>
                                        </p:tgtEl>
                                        <p:attrNameLst>
                                          <p:attrName>style.visibility</p:attrName>
                                        </p:attrNameLst>
                                      </p:cBhvr>
                                      <p:to>
                                        <p:strVal val="visible"/>
                                      </p:to>
                                    </p:set>
                                    <p:anim calcmode="lin" valueType="num">
                                      <p:cBhvr additive="base">
                                        <p:cTn id="19" dur="500" fill="hold"/>
                                        <p:tgtEl>
                                          <p:spTgt spid="111619">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161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ate Placeholder 3"/>
          <p:cNvSpPr>
            <a:spLocks noGrp="1"/>
          </p:cNvSpPr>
          <p:nvPr>
            <p:ph type="dt" sz="quarter" idx="10"/>
          </p:nvPr>
        </p:nvSpPr>
        <p:spPr/>
        <p:txBody>
          <a:bodyPr/>
          <a:lstStyle/>
          <a:p>
            <a:pPr>
              <a:defRPr/>
            </a:pPr>
            <a:fld id="{942C53A1-5BE9-48A2-9187-82AC031B5C13}" type="datetime1">
              <a:rPr lang="en-US"/>
              <a:pPr>
                <a:defRPr/>
              </a:pPr>
              <a:t>7/17/2009</a:t>
            </a:fld>
            <a:endParaRPr lang="en-US" dirty="0"/>
          </a:p>
        </p:txBody>
      </p:sp>
      <p:sp>
        <p:nvSpPr>
          <p:cNvPr id="49154" name="Rectangle 5"/>
          <p:cNvSpPr>
            <a:spLocks noChangeArrowheads="1"/>
          </p:cNvSpPr>
          <p:nvPr/>
        </p:nvSpPr>
        <p:spPr bwMode="auto">
          <a:xfrm>
            <a:off x="381000" y="1752600"/>
            <a:ext cx="8382000" cy="3352800"/>
          </a:xfrm>
          <a:prstGeom prst="rect">
            <a:avLst/>
          </a:prstGeom>
          <a:noFill/>
          <a:ln w="9525">
            <a:noFill/>
            <a:miter lim="800000"/>
            <a:headEnd/>
            <a:tailEnd/>
          </a:ln>
        </p:spPr>
        <p:txBody>
          <a:bodyPr/>
          <a:lstStyle/>
          <a:p>
            <a:pPr marL="342900" indent="-342900" eaLnBrk="0" hangingPunct="0">
              <a:spcBef>
                <a:spcPct val="20000"/>
              </a:spcBef>
              <a:buClr>
                <a:srgbClr val="005343"/>
              </a:buClr>
              <a:buSzPct val="85000"/>
              <a:buFont typeface="Wingdings 3" pitchFamily="18" charset="2"/>
              <a:buNone/>
            </a:pPr>
            <a:r>
              <a:rPr lang="en-CA" sz="2400" baseline="0">
                <a:solidFill>
                  <a:schemeClr val="tx1"/>
                </a:solidFill>
                <a:latin typeface="Verdana" pitchFamily="34" charset="0"/>
                <a:cs typeface="Tahoma" pitchFamily="34" charset="0"/>
              </a:rPr>
              <a:t>For further information contact:</a:t>
            </a:r>
            <a:endParaRPr lang="en-US" sz="2400" baseline="0">
              <a:solidFill>
                <a:schemeClr val="tx1"/>
              </a:solidFill>
              <a:latin typeface="Verdana" pitchFamily="34" charset="0"/>
              <a:cs typeface="Tahoma" pitchFamily="34" charset="0"/>
            </a:endParaRPr>
          </a:p>
          <a:p>
            <a:pPr marL="342900" indent="-342900" eaLnBrk="0" hangingPunct="0">
              <a:spcBef>
                <a:spcPct val="20000"/>
              </a:spcBef>
              <a:buClr>
                <a:srgbClr val="005343"/>
              </a:buClr>
              <a:buSzPct val="85000"/>
              <a:buFont typeface="Wingdings 3" pitchFamily="18" charset="2"/>
              <a:buChar char="u"/>
            </a:pPr>
            <a:r>
              <a:rPr lang="en-US" sz="1800" baseline="0">
                <a:solidFill>
                  <a:schemeClr val="tx1"/>
                </a:solidFill>
                <a:latin typeface="Verdana" pitchFamily="34" charset="0"/>
                <a:cs typeface="Tahoma" pitchFamily="34" charset="0"/>
              </a:rPr>
              <a:t>Name: Amran Alias</a:t>
            </a:r>
            <a:br>
              <a:rPr lang="en-US" sz="1800" baseline="0">
                <a:solidFill>
                  <a:schemeClr val="tx1"/>
                </a:solidFill>
                <a:latin typeface="Verdana" pitchFamily="34" charset="0"/>
                <a:cs typeface="Tahoma" pitchFamily="34" charset="0"/>
              </a:rPr>
            </a:br>
            <a:r>
              <a:rPr lang="en-US" sz="1800" baseline="0">
                <a:solidFill>
                  <a:schemeClr val="tx1"/>
                </a:solidFill>
                <a:latin typeface="Verdana" pitchFamily="34" charset="0"/>
                <a:cs typeface="Tahoma" pitchFamily="34" charset="0"/>
              </a:rPr>
              <a:t>Address:Ministry of Natural Resources and Environment (NRE)</a:t>
            </a:r>
            <a:br>
              <a:rPr lang="en-US" sz="1800" baseline="0">
                <a:solidFill>
                  <a:schemeClr val="tx1"/>
                </a:solidFill>
                <a:latin typeface="Verdana" pitchFamily="34" charset="0"/>
                <a:cs typeface="Tahoma" pitchFamily="34" charset="0"/>
              </a:rPr>
            </a:br>
            <a:r>
              <a:rPr lang="en-US" sz="1800" baseline="0">
                <a:solidFill>
                  <a:schemeClr val="tx1"/>
                </a:solidFill>
                <a:latin typeface="Verdana" pitchFamily="34" charset="0"/>
                <a:cs typeface="Tahoma" pitchFamily="34" charset="0"/>
              </a:rPr>
              <a:t>email: amran@nre.gov.my</a:t>
            </a:r>
          </a:p>
          <a:p>
            <a:pPr marL="342900" indent="-342900" eaLnBrk="0" hangingPunct="0">
              <a:spcBef>
                <a:spcPct val="20000"/>
              </a:spcBef>
              <a:buClr>
                <a:srgbClr val="005343"/>
              </a:buClr>
              <a:buSzPct val="85000"/>
              <a:buFont typeface="Wingdings 3" pitchFamily="18" charset="2"/>
              <a:buChar char="u"/>
            </a:pPr>
            <a:r>
              <a:rPr lang="en-US" sz="1800" baseline="0">
                <a:solidFill>
                  <a:schemeClr val="tx1"/>
                </a:solidFill>
                <a:latin typeface="Verdana" pitchFamily="34" charset="0"/>
                <a:cs typeface="Tahoma" pitchFamily="34" charset="0"/>
              </a:rPr>
              <a:t>Name: Goh Choo Ta</a:t>
            </a:r>
            <a:br>
              <a:rPr lang="en-US" sz="1800" baseline="0">
                <a:solidFill>
                  <a:schemeClr val="tx1"/>
                </a:solidFill>
                <a:latin typeface="Verdana" pitchFamily="34" charset="0"/>
                <a:cs typeface="Tahoma" pitchFamily="34" charset="0"/>
              </a:rPr>
            </a:br>
            <a:r>
              <a:rPr lang="en-US" sz="1800" baseline="0">
                <a:solidFill>
                  <a:schemeClr val="tx1"/>
                </a:solidFill>
                <a:latin typeface="Verdana" pitchFamily="34" charset="0"/>
                <a:cs typeface="Tahoma" pitchFamily="34" charset="0"/>
              </a:rPr>
              <a:t>Address: Institute for Environment and Development (LESTARI)</a:t>
            </a:r>
            <a:br>
              <a:rPr lang="en-US" sz="1800" baseline="0">
                <a:solidFill>
                  <a:schemeClr val="tx1"/>
                </a:solidFill>
                <a:latin typeface="Verdana" pitchFamily="34" charset="0"/>
                <a:cs typeface="Tahoma" pitchFamily="34" charset="0"/>
              </a:rPr>
            </a:br>
            <a:r>
              <a:rPr lang="en-US" sz="1800" baseline="0">
                <a:solidFill>
                  <a:schemeClr val="tx1"/>
                </a:solidFill>
                <a:latin typeface="Verdana" pitchFamily="34" charset="0"/>
                <a:cs typeface="Tahoma" pitchFamily="34" charset="0"/>
              </a:rPr>
              <a:t>email: gohchoota@yahoo.com  </a:t>
            </a:r>
            <a:br>
              <a:rPr lang="en-US" sz="1800" baseline="0">
                <a:solidFill>
                  <a:schemeClr val="tx1"/>
                </a:solidFill>
                <a:latin typeface="Verdana" pitchFamily="34" charset="0"/>
                <a:cs typeface="Tahoma" pitchFamily="34" charset="0"/>
              </a:rPr>
            </a:br>
            <a:endParaRPr lang="en-US" sz="1800" baseline="0">
              <a:solidFill>
                <a:schemeClr val="tx1"/>
              </a:solidFill>
              <a:latin typeface="Verdana" pitchFamily="34" charset="0"/>
              <a:cs typeface="Tahoma" pitchFamily="34" charset="0"/>
            </a:endParaRPr>
          </a:p>
          <a:p>
            <a:pPr marL="342900" indent="-342900" eaLnBrk="0" hangingPunct="0">
              <a:spcBef>
                <a:spcPct val="20000"/>
              </a:spcBef>
              <a:buClr>
                <a:srgbClr val="005343"/>
              </a:buClr>
              <a:buSzPct val="85000"/>
              <a:buFont typeface="Wingdings 3" pitchFamily="18" charset="2"/>
              <a:buNone/>
            </a:pPr>
            <a:endParaRPr lang="en-US" sz="1800" baseline="0">
              <a:solidFill>
                <a:schemeClr val="tx1"/>
              </a:solidFill>
              <a:latin typeface="Verdana" pitchFamily="34" charset="0"/>
            </a:endParaRPr>
          </a:p>
        </p:txBody>
      </p:sp>
      <p:pic>
        <p:nvPicPr>
          <p:cNvPr id="49155" name="Picture 3" descr="CIDA"/>
          <p:cNvPicPr>
            <a:picLocks noChangeAspect="1" noChangeArrowheads="1"/>
          </p:cNvPicPr>
          <p:nvPr/>
        </p:nvPicPr>
        <p:blipFill>
          <a:blip r:embed="rId3"/>
          <a:srcRect/>
          <a:stretch>
            <a:fillRect/>
          </a:stretch>
        </p:blipFill>
        <p:spPr bwMode="auto">
          <a:xfrm>
            <a:off x="2209800" y="6172200"/>
            <a:ext cx="4262438" cy="293688"/>
          </a:xfrm>
          <a:prstGeom prst="rect">
            <a:avLst/>
          </a:prstGeom>
          <a:noFill/>
          <a:ln w="9525">
            <a:noFill/>
            <a:miter lim="800000"/>
            <a:headEnd/>
            <a:tailEnd/>
          </a:ln>
        </p:spPr>
      </p:pic>
      <p:pic>
        <p:nvPicPr>
          <p:cNvPr id="49156" name="Picture 4" descr="World Bank Logo"/>
          <p:cNvPicPr>
            <a:picLocks noChangeAspect="1" noChangeArrowheads="1"/>
          </p:cNvPicPr>
          <p:nvPr/>
        </p:nvPicPr>
        <p:blipFill>
          <a:blip r:embed="rId4"/>
          <a:srcRect/>
          <a:stretch>
            <a:fillRect/>
          </a:stretch>
        </p:blipFill>
        <p:spPr bwMode="auto">
          <a:xfrm>
            <a:off x="338138" y="5849938"/>
            <a:ext cx="661987" cy="671512"/>
          </a:xfrm>
          <a:prstGeom prst="rect">
            <a:avLst/>
          </a:prstGeom>
          <a:noFill/>
          <a:ln w="9525">
            <a:noFill/>
            <a:miter lim="800000"/>
            <a:headEnd/>
            <a:tailEnd/>
          </a:ln>
        </p:spPr>
      </p:pic>
      <p:sp>
        <p:nvSpPr>
          <p:cNvPr id="49157" name="Rectangle 2"/>
          <p:cNvSpPr>
            <a:spLocks noChangeArrowheads="1"/>
          </p:cNvSpPr>
          <p:nvPr/>
        </p:nvSpPr>
        <p:spPr bwMode="auto">
          <a:xfrm>
            <a:off x="241300" y="134938"/>
            <a:ext cx="7578725" cy="931862"/>
          </a:xfrm>
          <a:prstGeom prst="rect">
            <a:avLst/>
          </a:prstGeom>
          <a:noFill/>
          <a:ln w="9525">
            <a:noFill/>
            <a:miter lim="800000"/>
            <a:headEnd/>
            <a:tailEnd/>
          </a:ln>
        </p:spPr>
        <p:txBody>
          <a:bodyPr anchor="ctr"/>
          <a:lstStyle/>
          <a:p>
            <a:pPr eaLnBrk="0" hangingPunct="0">
              <a:spcBef>
                <a:spcPct val="50000"/>
              </a:spcBef>
              <a:buClr>
                <a:srgbClr val="009999"/>
              </a:buClr>
              <a:buSzPct val="80000"/>
              <a:buFont typeface="Webdings" pitchFamily="18" charset="2"/>
              <a:buNone/>
            </a:pPr>
            <a:r>
              <a:rPr lang="en-US" sz="3600" baseline="0">
                <a:solidFill>
                  <a:schemeClr val="bg1"/>
                </a:solidFill>
                <a:latin typeface="Verdana" pitchFamily="34" charset="0"/>
              </a:rPr>
              <a:t>Thank</a:t>
            </a:r>
            <a:r>
              <a:rPr lang="en-US" sz="3600" b="1" baseline="0">
                <a:solidFill>
                  <a:schemeClr val="bg1"/>
                </a:solidFill>
                <a:latin typeface="Verdana" pitchFamily="34" charset="0"/>
              </a:rPr>
              <a:t> </a:t>
            </a:r>
            <a:r>
              <a:rPr lang="en-US" sz="3600" baseline="0">
                <a:solidFill>
                  <a:schemeClr val="bg1"/>
                </a:solidFill>
                <a:latin typeface="Verdana" pitchFamily="34" charset="0"/>
              </a:rPr>
              <a:t>You</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r>
              <a:rPr lang="en-US" sz="3000" smtClean="0"/>
              <a:t>Case Study in Malaysia (1)</a:t>
            </a:r>
          </a:p>
        </p:txBody>
      </p:sp>
      <p:sp>
        <p:nvSpPr>
          <p:cNvPr id="18434" name="Content Placeholder 2"/>
          <p:cNvSpPr>
            <a:spLocks noGrp="1"/>
          </p:cNvSpPr>
          <p:nvPr>
            <p:ph idx="1"/>
          </p:nvPr>
        </p:nvSpPr>
        <p:spPr/>
        <p:txBody>
          <a:bodyPr/>
          <a:lstStyle/>
          <a:p>
            <a:r>
              <a:rPr lang="en-US" smtClean="0"/>
              <a:t>The Ministry of Natural Resources and Environment (NRE) as the National Focal Point for the POPs project in Malaysia in consultation with key stakeholders selected the Air Hitam Sanitary Landfill (AHSL) in the State of Selangor as the case study.</a:t>
            </a:r>
          </a:p>
          <a:p>
            <a:r>
              <a:rPr lang="en-US" smtClean="0"/>
              <a:t>November 1995, AHSL was given birth and history was set in the field solid waste management in Malaysia, being the first ever engineered sanitary landfill. AHSL is now managed by Worldwide Lanfills Sdn Bhd</a:t>
            </a:r>
          </a:p>
          <a:p>
            <a:r>
              <a:rPr lang="en-US" smtClean="0"/>
              <a:t>In 2000, infrastructures and houses are being built in the areas surrounding AHSL, e.g. Taman Lestari Putra, Taman Lestari Perdana and Desaminium.</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r>
              <a:rPr lang="en-US" sz="3000" smtClean="0"/>
              <a:t>Case Study in Malaysia (2)</a:t>
            </a:r>
          </a:p>
        </p:txBody>
      </p:sp>
      <p:sp>
        <p:nvSpPr>
          <p:cNvPr id="20482" name="Content Placeholder 2"/>
          <p:cNvSpPr>
            <a:spLocks noGrp="1"/>
          </p:cNvSpPr>
          <p:nvPr>
            <p:ph idx="1"/>
          </p:nvPr>
        </p:nvSpPr>
        <p:spPr/>
        <p:txBody>
          <a:bodyPr/>
          <a:lstStyle/>
          <a:p>
            <a:r>
              <a:rPr lang="en-US" smtClean="0"/>
              <a:t>In line with that, residents</a:t>
            </a:r>
            <a:r>
              <a:rPr lang="en-CA" smtClean="0"/>
              <a:t> have </a:t>
            </a:r>
            <a:r>
              <a:rPr lang="en-US" smtClean="0"/>
              <a:t>complained about the operation of AHSL, particularly related to odors and issues of hygiene.</a:t>
            </a:r>
          </a:p>
          <a:p>
            <a:r>
              <a:rPr lang="en-US" smtClean="0"/>
              <a:t>On 31 December 2006, AHSL was officially closed.</a:t>
            </a:r>
          </a:p>
          <a:p>
            <a:r>
              <a:rPr lang="en-GB" smtClean="0"/>
              <a:t>Worldwide Landfills is now responsible for the AHSL closure maintenance for a period of five years (i.e. from 1 January 2007 until 31 December 2011).</a:t>
            </a:r>
          </a:p>
          <a:p>
            <a:r>
              <a:rPr lang="en-GB" smtClean="0"/>
              <a:t>Worldwide Landfills also </a:t>
            </a:r>
            <a:r>
              <a:rPr lang="en-GB" b="1" u="sng" smtClean="0"/>
              <a:t>proposed</a:t>
            </a:r>
            <a:r>
              <a:rPr lang="en-GB" smtClean="0"/>
              <a:t> that AHSL could be developed as a multipurpose park</a:t>
            </a:r>
          </a:p>
          <a:p>
            <a:endParaRPr lang="en-US" smtClean="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a:xfrm>
            <a:off x="0" y="134938"/>
            <a:ext cx="9144000" cy="931862"/>
          </a:xfrm>
        </p:spPr>
        <p:txBody>
          <a:bodyPr/>
          <a:lstStyle/>
          <a:p>
            <a:r>
              <a:rPr lang="en-US" sz="3000" smtClean="0"/>
              <a:t>Overall Experience using the POPs Toolkit (1)</a:t>
            </a:r>
          </a:p>
        </p:txBody>
      </p:sp>
      <p:sp>
        <p:nvSpPr>
          <p:cNvPr id="141315" name="Rectangle 3"/>
          <p:cNvSpPr>
            <a:spLocks noGrp="1" noChangeArrowheads="1"/>
          </p:cNvSpPr>
          <p:nvPr>
            <p:ph type="body" idx="1"/>
          </p:nvPr>
        </p:nvSpPr>
        <p:spPr>
          <a:xfrm>
            <a:off x="304800" y="1371600"/>
            <a:ext cx="8458200" cy="5105400"/>
          </a:xfrm>
        </p:spPr>
        <p:txBody>
          <a:bodyPr/>
          <a:lstStyle/>
          <a:p>
            <a:r>
              <a:rPr lang="en-US" smtClean="0"/>
              <a:t>The Human Health Risk Assessment (HHRA) for the AHSL was carried out by utilising POPs Toolkits that available online.</a:t>
            </a:r>
          </a:p>
          <a:p>
            <a:r>
              <a:rPr lang="en-US" smtClean="0"/>
              <a:t>The advantages by utilising POPs Toolkit are:</a:t>
            </a:r>
          </a:p>
          <a:p>
            <a:pPr lvl="1">
              <a:buFont typeface="Wingdings" pitchFamily="2" charset="2"/>
              <a:buChar char="Ø"/>
            </a:pPr>
            <a:r>
              <a:rPr lang="en-US" sz="2000" smtClean="0"/>
              <a:t>POPs Toolkit provides general information on POPs, including the adverse effects of POPs, where this general information is useful to enhance awareness of the target audience who are not familiar with POPs.</a:t>
            </a:r>
          </a:p>
          <a:p>
            <a:pPr lvl="1">
              <a:buFont typeface="Wingdings" pitchFamily="2" charset="2"/>
              <a:buChar char="Ø"/>
            </a:pPr>
            <a:r>
              <a:rPr lang="en-US" sz="2000" smtClean="0"/>
              <a:t>The Standard Operation Procedures (POPs) that available from the POPs Toolkit could ensure samples are collected in a proper manner and reduce possibility of sample contamination during sampling and post sampling.</a:t>
            </a:r>
            <a:endParaRPr lang="en-US"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41315">
                                            <p:txEl>
                                              <p:pRg st="0" end="0"/>
                                            </p:txEl>
                                          </p:spTgt>
                                        </p:tgtEl>
                                        <p:attrNameLst>
                                          <p:attrName>style.visibility</p:attrName>
                                        </p:attrNameLst>
                                      </p:cBhvr>
                                      <p:to>
                                        <p:strVal val="visible"/>
                                      </p:to>
                                    </p:set>
                                    <p:anim calcmode="lin" valueType="num">
                                      <p:cBhvr additive="base">
                                        <p:cTn id="7" dur="500" fill="hold"/>
                                        <p:tgtEl>
                                          <p:spTgt spid="14131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13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41315">
                                            <p:txEl>
                                              <p:pRg st="1" end="1"/>
                                            </p:txEl>
                                          </p:spTgt>
                                        </p:tgtEl>
                                        <p:attrNameLst>
                                          <p:attrName>style.visibility</p:attrName>
                                        </p:attrNameLst>
                                      </p:cBhvr>
                                      <p:to>
                                        <p:strVal val="visible"/>
                                      </p:to>
                                    </p:set>
                                    <p:anim calcmode="lin" valueType="num">
                                      <p:cBhvr additive="base">
                                        <p:cTn id="13" dur="500" fill="hold"/>
                                        <p:tgtEl>
                                          <p:spTgt spid="14131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131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41315">
                                            <p:txEl>
                                              <p:pRg st="2" end="2"/>
                                            </p:txEl>
                                          </p:spTgt>
                                        </p:tgtEl>
                                        <p:attrNameLst>
                                          <p:attrName>style.visibility</p:attrName>
                                        </p:attrNameLst>
                                      </p:cBhvr>
                                      <p:to>
                                        <p:strVal val="visible"/>
                                      </p:to>
                                    </p:set>
                                    <p:anim calcmode="lin" valueType="num">
                                      <p:cBhvr additive="base">
                                        <p:cTn id="19" dur="500" fill="hold"/>
                                        <p:tgtEl>
                                          <p:spTgt spid="14131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131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41315">
                                            <p:txEl>
                                              <p:pRg st="3" end="3"/>
                                            </p:txEl>
                                          </p:spTgt>
                                        </p:tgtEl>
                                        <p:attrNameLst>
                                          <p:attrName>style.visibility</p:attrName>
                                        </p:attrNameLst>
                                      </p:cBhvr>
                                      <p:to>
                                        <p:strVal val="visible"/>
                                      </p:to>
                                    </p:set>
                                    <p:anim calcmode="lin" valueType="num">
                                      <p:cBhvr additive="base">
                                        <p:cTn id="25" dur="500" fill="hold"/>
                                        <p:tgtEl>
                                          <p:spTgt spid="14131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131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a:xfrm>
            <a:off x="0" y="134938"/>
            <a:ext cx="9144000" cy="931862"/>
          </a:xfrm>
        </p:spPr>
        <p:txBody>
          <a:bodyPr/>
          <a:lstStyle/>
          <a:p>
            <a:r>
              <a:rPr lang="en-US" sz="3000" smtClean="0"/>
              <a:t>Overall Experience using the POPs Toolkit (2)</a:t>
            </a:r>
          </a:p>
        </p:txBody>
      </p:sp>
      <p:sp>
        <p:nvSpPr>
          <p:cNvPr id="141315" name="Rectangle 3"/>
          <p:cNvSpPr>
            <a:spLocks noGrp="1" noChangeArrowheads="1"/>
          </p:cNvSpPr>
          <p:nvPr>
            <p:ph type="body" idx="1"/>
          </p:nvPr>
        </p:nvSpPr>
        <p:spPr>
          <a:xfrm>
            <a:off x="304800" y="1371600"/>
            <a:ext cx="8458200" cy="5105400"/>
          </a:xfrm>
        </p:spPr>
        <p:txBody>
          <a:bodyPr/>
          <a:lstStyle/>
          <a:p>
            <a:pPr lvl="1">
              <a:buFont typeface="Wingdings" pitchFamily="2" charset="2"/>
              <a:buChar char="Ø"/>
            </a:pPr>
            <a:r>
              <a:rPr lang="en-US" sz="2000" smtClean="0"/>
              <a:t>The definition of “Risk” is being explained in a comprehensive manner under POPs Toolkit, particular description for the chemical hazards, pathway and receptors.</a:t>
            </a:r>
          </a:p>
          <a:p>
            <a:pPr lvl="1">
              <a:buFont typeface="Wingdings" pitchFamily="2" charset="2"/>
              <a:buChar char="Ø"/>
            </a:pPr>
            <a:r>
              <a:rPr lang="en-US" sz="2000" smtClean="0"/>
              <a:t>Spontaneous calculation of the Hazard Quotient (HQ) is one of the most interesting elements under the POPs toolkit. In addition, cross references could be easily accessed for the purpose of justification or clarification.</a:t>
            </a:r>
          </a:p>
          <a:p>
            <a:pPr lvl="1">
              <a:buFont typeface="Wingdings" pitchFamily="2" charset="2"/>
              <a:buChar char="Ø"/>
            </a:pPr>
            <a:r>
              <a:rPr lang="en-US" sz="2000" smtClean="0"/>
              <a:t>The use of POPs Toolkit could be expended to other contaminated site (could be other than POPs contamination), as long as the data is available.</a:t>
            </a:r>
          </a:p>
          <a:p>
            <a:pPr lvl="1">
              <a:buFont typeface="Wingdings" pitchFamily="2" charset="2"/>
              <a:buChar char="Ø"/>
            </a:pPr>
            <a:endParaRPr lang="en-US"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41315">
                                            <p:txEl>
                                              <p:pRg st="0" end="0"/>
                                            </p:txEl>
                                          </p:spTgt>
                                        </p:tgtEl>
                                        <p:attrNameLst>
                                          <p:attrName>style.visibility</p:attrName>
                                        </p:attrNameLst>
                                      </p:cBhvr>
                                      <p:to>
                                        <p:strVal val="visible"/>
                                      </p:to>
                                    </p:set>
                                    <p:anim calcmode="lin" valueType="num">
                                      <p:cBhvr additive="base">
                                        <p:cTn id="7" dur="500" fill="hold"/>
                                        <p:tgtEl>
                                          <p:spTgt spid="14131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13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41315">
                                            <p:txEl>
                                              <p:pRg st="1" end="1"/>
                                            </p:txEl>
                                          </p:spTgt>
                                        </p:tgtEl>
                                        <p:attrNameLst>
                                          <p:attrName>style.visibility</p:attrName>
                                        </p:attrNameLst>
                                      </p:cBhvr>
                                      <p:to>
                                        <p:strVal val="visible"/>
                                      </p:to>
                                    </p:set>
                                    <p:anim calcmode="lin" valueType="num">
                                      <p:cBhvr additive="base">
                                        <p:cTn id="13" dur="500" fill="hold"/>
                                        <p:tgtEl>
                                          <p:spTgt spid="14131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131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41315">
                                            <p:txEl>
                                              <p:pRg st="2" end="2"/>
                                            </p:txEl>
                                          </p:spTgt>
                                        </p:tgtEl>
                                        <p:attrNameLst>
                                          <p:attrName>style.visibility</p:attrName>
                                        </p:attrNameLst>
                                      </p:cBhvr>
                                      <p:to>
                                        <p:strVal val="visible"/>
                                      </p:to>
                                    </p:set>
                                    <p:anim calcmode="lin" valueType="num">
                                      <p:cBhvr additive="base">
                                        <p:cTn id="19" dur="500" fill="hold"/>
                                        <p:tgtEl>
                                          <p:spTgt spid="14131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131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p:nvPr>
        </p:nvSpPr>
        <p:spPr>
          <a:xfrm>
            <a:off x="0" y="134938"/>
            <a:ext cx="8915400" cy="931862"/>
          </a:xfrm>
        </p:spPr>
        <p:txBody>
          <a:bodyPr/>
          <a:lstStyle/>
          <a:p>
            <a:r>
              <a:rPr lang="en-US" sz="3200" smtClean="0"/>
              <a:t>Key Receptors and Exposure Pathways (1)</a:t>
            </a:r>
          </a:p>
        </p:txBody>
      </p:sp>
      <p:sp>
        <p:nvSpPr>
          <p:cNvPr id="6" name="Rectangle 1"/>
          <p:cNvSpPr>
            <a:spLocks noChangeArrowheads="1"/>
          </p:cNvSpPr>
          <p:nvPr/>
        </p:nvSpPr>
        <p:spPr bwMode="auto">
          <a:xfrm>
            <a:off x="304800" y="1303338"/>
            <a:ext cx="8686800" cy="912812"/>
          </a:xfrm>
          <a:prstGeom prst="rect">
            <a:avLst/>
          </a:prstGeom>
          <a:noFill/>
          <a:ln w="9525">
            <a:noFill/>
            <a:miter lim="800000"/>
            <a:headEnd/>
            <a:tailEnd/>
          </a:ln>
          <a:effectLst/>
        </p:spPr>
        <p:txBody>
          <a:bodyPr anchor="ctr">
            <a:spAutoFit/>
          </a:bodyPr>
          <a:lstStyle/>
          <a:p>
            <a:pPr eaLnBrk="0" hangingPunct="0">
              <a:spcBef>
                <a:spcPct val="20000"/>
              </a:spcBef>
              <a:buClr>
                <a:srgbClr val="009999"/>
              </a:buClr>
              <a:buSzPct val="80000"/>
              <a:buFont typeface="Webdings" pitchFamily="18" charset="2"/>
              <a:buNone/>
              <a:defRPr/>
            </a:pPr>
            <a:r>
              <a:rPr lang="en-US" sz="2800" b="1" dirty="0">
                <a:solidFill>
                  <a:schemeClr val="tx1"/>
                </a:solidFill>
                <a:latin typeface="+mn-lt"/>
                <a:ea typeface="Times New Roman" pitchFamily="18" charset="0"/>
                <a:cs typeface="Times New Roman" pitchFamily="18" charset="0"/>
              </a:rPr>
              <a:t>Conceptual Exposure Model for </a:t>
            </a:r>
            <a:r>
              <a:rPr lang="en-US" sz="2800" b="1" u="sng" dirty="0">
                <a:solidFill>
                  <a:schemeClr val="tx1"/>
                </a:solidFill>
                <a:latin typeface="+mn-lt"/>
                <a:ea typeface="Times New Roman" pitchFamily="18" charset="0"/>
                <a:cs typeface="Times New Roman" pitchFamily="18" charset="0"/>
              </a:rPr>
              <a:t>Landfill Employees</a:t>
            </a:r>
            <a:r>
              <a:rPr lang="en-US" sz="2800" b="1" dirty="0">
                <a:solidFill>
                  <a:schemeClr val="tx1"/>
                </a:solidFill>
                <a:latin typeface="+mn-lt"/>
                <a:ea typeface="Times New Roman" pitchFamily="18" charset="0"/>
                <a:cs typeface="Times New Roman" pitchFamily="18" charset="0"/>
              </a:rPr>
              <a:t>, AHSL site, </a:t>
            </a:r>
            <a:r>
              <a:rPr lang="en-US" sz="2800" b="1" dirty="0">
                <a:solidFill>
                  <a:schemeClr val="tx1"/>
                </a:solidFill>
                <a:latin typeface="+mn-lt"/>
                <a:ea typeface="Times New Roman" pitchFamily="18" charset="0"/>
                <a:cs typeface="Times New Roman" pitchFamily="18" charset="0"/>
              </a:rPr>
              <a:t>Malaysia</a:t>
            </a:r>
          </a:p>
          <a:p>
            <a:pPr eaLnBrk="0" hangingPunct="0">
              <a:spcBef>
                <a:spcPct val="20000"/>
              </a:spcBef>
              <a:buClr>
                <a:srgbClr val="009999"/>
              </a:buClr>
              <a:buSzPct val="80000"/>
              <a:buFont typeface="Webdings" pitchFamily="18" charset="2"/>
              <a:buNone/>
              <a:defRPr/>
            </a:pPr>
            <a:r>
              <a:rPr lang="en-US" sz="2000" b="1" dirty="0">
                <a:solidFill>
                  <a:schemeClr val="tx1"/>
                </a:solidFill>
                <a:latin typeface="+mn-lt"/>
                <a:cs typeface="Arial" pitchFamily="34" charset="0"/>
              </a:rPr>
              <a:t> </a:t>
            </a:r>
            <a:endParaRPr lang="en-US" sz="2000" b="1" dirty="0">
              <a:solidFill>
                <a:schemeClr val="tx1"/>
              </a:solidFill>
              <a:latin typeface="+mn-lt"/>
            </a:endParaRPr>
          </a:p>
        </p:txBody>
      </p:sp>
      <p:pic>
        <p:nvPicPr>
          <p:cNvPr id="26627" name="Picture 2"/>
          <p:cNvPicPr>
            <a:picLocks noChangeAspect="1" noChangeArrowheads="1"/>
          </p:cNvPicPr>
          <p:nvPr/>
        </p:nvPicPr>
        <p:blipFill>
          <a:blip r:embed="rId3"/>
          <a:srcRect/>
          <a:stretch>
            <a:fillRect/>
          </a:stretch>
        </p:blipFill>
        <p:spPr bwMode="auto">
          <a:xfrm>
            <a:off x="609600" y="2133600"/>
            <a:ext cx="7772400" cy="41910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title"/>
          </p:nvPr>
        </p:nvSpPr>
        <p:spPr>
          <a:xfrm>
            <a:off x="0" y="134938"/>
            <a:ext cx="8915400" cy="931862"/>
          </a:xfrm>
        </p:spPr>
        <p:txBody>
          <a:bodyPr/>
          <a:lstStyle/>
          <a:p>
            <a:r>
              <a:rPr lang="en-US" sz="3200" smtClean="0"/>
              <a:t>Key Receptors and Exposure Pathways (2)</a:t>
            </a:r>
          </a:p>
        </p:txBody>
      </p:sp>
      <p:sp>
        <p:nvSpPr>
          <p:cNvPr id="6" name="Rectangle 1"/>
          <p:cNvSpPr>
            <a:spLocks noChangeArrowheads="1"/>
          </p:cNvSpPr>
          <p:nvPr/>
        </p:nvSpPr>
        <p:spPr bwMode="auto">
          <a:xfrm>
            <a:off x="304800" y="1303338"/>
            <a:ext cx="8686800" cy="912812"/>
          </a:xfrm>
          <a:prstGeom prst="rect">
            <a:avLst/>
          </a:prstGeom>
          <a:noFill/>
          <a:ln w="9525">
            <a:noFill/>
            <a:miter lim="800000"/>
            <a:headEnd/>
            <a:tailEnd/>
          </a:ln>
          <a:effectLst/>
        </p:spPr>
        <p:txBody>
          <a:bodyPr anchor="ctr">
            <a:spAutoFit/>
          </a:bodyPr>
          <a:lstStyle/>
          <a:p>
            <a:pPr eaLnBrk="0" hangingPunct="0">
              <a:spcBef>
                <a:spcPct val="20000"/>
              </a:spcBef>
              <a:buClr>
                <a:srgbClr val="009999"/>
              </a:buClr>
              <a:buSzPct val="80000"/>
              <a:buFont typeface="Webdings" pitchFamily="18" charset="2"/>
              <a:buNone/>
              <a:defRPr/>
            </a:pPr>
            <a:r>
              <a:rPr lang="en-US" sz="2800" b="1" dirty="0">
                <a:solidFill>
                  <a:schemeClr val="tx1"/>
                </a:solidFill>
                <a:latin typeface="+mn-lt"/>
                <a:ea typeface="Times New Roman" pitchFamily="18" charset="0"/>
                <a:cs typeface="Times New Roman" pitchFamily="18" charset="0"/>
              </a:rPr>
              <a:t>Conceptual Exposure Model for </a:t>
            </a:r>
            <a:r>
              <a:rPr lang="en-US" sz="2800" b="1" u="sng" dirty="0">
                <a:solidFill>
                  <a:schemeClr val="tx1"/>
                </a:solidFill>
                <a:latin typeface="+mn-lt"/>
                <a:ea typeface="Times New Roman" pitchFamily="18" charset="0"/>
                <a:cs typeface="Times New Roman" pitchFamily="18" charset="0"/>
              </a:rPr>
              <a:t>Local Residents</a:t>
            </a:r>
            <a:r>
              <a:rPr lang="en-US" sz="2800" b="1" dirty="0">
                <a:solidFill>
                  <a:schemeClr val="tx1"/>
                </a:solidFill>
                <a:latin typeface="+mn-lt"/>
                <a:ea typeface="Times New Roman" pitchFamily="18" charset="0"/>
                <a:cs typeface="Times New Roman" pitchFamily="18" charset="0"/>
              </a:rPr>
              <a:t>, </a:t>
            </a:r>
            <a:r>
              <a:rPr lang="en-US" sz="2800" b="1" dirty="0">
                <a:solidFill>
                  <a:schemeClr val="tx1"/>
                </a:solidFill>
                <a:latin typeface="+mn-lt"/>
                <a:ea typeface="Times New Roman" pitchFamily="18" charset="0"/>
                <a:cs typeface="Times New Roman" pitchFamily="18" charset="0"/>
              </a:rPr>
              <a:t>AHSL site, </a:t>
            </a:r>
            <a:r>
              <a:rPr lang="en-US" sz="2800" b="1" dirty="0">
                <a:solidFill>
                  <a:schemeClr val="tx1"/>
                </a:solidFill>
                <a:latin typeface="+mn-lt"/>
                <a:ea typeface="Times New Roman" pitchFamily="18" charset="0"/>
                <a:cs typeface="Times New Roman" pitchFamily="18" charset="0"/>
              </a:rPr>
              <a:t>Malaysia</a:t>
            </a:r>
          </a:p>
          <a:p>
            <a:pPr eaLnBrk="0" hangingPunct="0">
              <a:spcBef>
                <a:spcPct val="20000"/>
              </a:spcBef>
              <a:buClr>
                <a:srgbClr val="009999"/>
              </a:buClr>
              <a:buSzPct val="80000"/>
              <a:buFont typeface="Webdings" pitchFamily="18" charset="2"/>
              <a:buNone/>
              <a:defRPr/>
            </a:pPr>
            <a:r>
              <a:rPr lang="en-US" sz="2000" b="1" dirty="0">
                <a:solidFill>
                  <a:schemeClr val="tx1"/>
                </a:solidFill>
                <a:latin typeface="+mn-lt"/>
                <a:cs typeface="Arial" pitchFamily="34" charset="0"/>
              </a:rPr>
              <a:t> </a:t>
            </a:r>
            <a:endParaRPr lang="en-US" sz="2000" b="1" dirty="0">
              <a:solidFill>
                <a:schemeClr val="tx1"/>
              </a:solidFill>
              <a:latin typeface="+mn-lt"/>
            </a:endParaRPr>
          </a:p>
        </p:txBody>
      </p:sp>
      <p:pic>
        <p:nvPicPr>
          <p:cNvPr id="28675" name="Picture 2"/>
          <p:cNvPicPr>
            <a:picLocks noChangeAspect="1" noChangeArrowheads="1"/>
          </p:cNvPicPr>
          <p:nvPr/>
        </p:nvPicPr>
        <p:blipFill>
          <a:blip r:embed="rId3"/>
          <a:srcRect/>
          <a:stretch>
            <a:fillRect/>
          </a:stretch>
        </p:blipFill>
        <p:spPr bwMode="auto">
          <a:xfrm>
            <a:off x="457200" y="2057400"/>
            <a:ext cx="8231188" cy="43434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p:nvPr>
        </p:nvSpPr>
        <p:spPr>
          <a:xfrm>
            <a:off x="0" y="134938"/>
            <a:ext cx="8915400" cy="931862"/>
          </a:xfrm>
        </p:spPr>
        <p:txBody>
          <a:bodyPr/>
          <a:lstStyle/>
          <a:p>
            <a:r>
              <a:rPr lang="en-US" sz="3200" smtClean="0"/>
              <a:t>Key Receptors and Exposure Pathways (3)</a:t>
            </a:r>
          </a:p>
        </p:txBody>
      </p:sp>
      <p:sp>
        <p:nvSpPr>
          <p:cNvPr id="6" name="Rectangle 1"/>
          <p:cNvSpPr>
            <a:spLocks noChangeArrowheads="1"/>
          </p:cNvSpPr>
          <p:nvPr/>
        </p:nvSpPr>
        <p:spPr bwMode="auto">
          <a:xfrm>
            <a:off x="304800" y="1303338"/>
            <a:ext cx="8686800" cy="912812"/>
          </a:xfrm>
          <a:prstGeom prst="rect">
            <a:avLst/>
          </a:prstGeom>
          <a:noFill/>
          <a:ln w="9525">
            <a:noFill/>
            <a:miter lim="800000"/>
            <a:headEnd/>
            <a:tailEnd/>
          </a:ln>
          <a:effectLst/>
        </p:spPr>
        <p:txBody>
          <a:bodyPr anchor="ctr">
            <a:spAutoFit/>
          </a:bodyPr>
          <a:lstStyle/>
          <a:p>
            <a:pPr eaLnBrk="0" hangingPunct="0">
              <a:spcBef>
                <a:spcPct val="20000"/>
              </a:spcBef>
              <a:buClr>
                <a:srgbClr val="009999"/>
              </a:buClr>
              <a:buSzPct val="80000"/>
              <a:buFont typeface="Webdings" pitchFamily="18" charset="2"/>
              <a:buNone/>
              <a:defRPr/>
            </a:pPr>
            <a:r>
              <a:rPr lang="en-US" sz="2800" b="1" dirty="0">
                <a:solidFill>
                  <a:schemeClr val="tx1"/>
                </a:solidFill>
                <a:latin typeface="+mn-lt"/>
                <a:ea typeface="Times New Roman" pitchFamily="18" charset="0"/>
                <a:cs typeface="Times New Roman" pitchFamily="18" charset="0"/>
              </a:rPr>
              <a:t>Conceptual Exposure Model for </a:t>
            </a:r>
            <a:r>
              <a:rPr lang="en-US" sz="2800" b="1" u="sng" dirty="0">
                <a:solidFill>
                  <a:schemeClr val="tx1"/>
                </a:solidFill>
                <a:latin typeface="+mn-lt"/>
                <a:ea typeface="Times New Roman" pitchFamily="18" charset="0"/>
                <a:cs typeface="Times New Roman" pitchFamily="18" charset="0"/>
              </a:rPr>
              <a:t>Aquatic Animals</a:t>
            </a:r>
            <a:r>
              <a:rPr lang="en-US" sz="2800" b="1" dirty="0">
                <a:solidFill>
                  <a:schemeClr val="tx1"/>
                </a:solidFill>
                <a:latin typeface="+mn-lt"/>
                <a:ea typeface="Times New Roman" pitchFamily="18" charset="0"/>
                <a:cs typeface="Times New Roman" pitchFamily="18" charset="0"/>
              </a:rPr>
              <a:t>, </a:t>
            </a:r>
            <a:r>
              <a:rPr lang="en-US" sz="2800" b="1" dirty="0">
                <a:solidFill>
                  <a:schemeClr val="tx1"/>
                </a:solidFill>
                <a:latin typeface="+mn-lt"/>
                <a:ea typeface="Times New Roman" pitchFamily="18" charset="0"/>
                <a:cs typeface="Times New Roman" pitchFamily="18" charset="0"/>
              </a:rPr>
              <a:t>AHSL site, </a:t>
            </a:r>
            <a:r>
              <a:rPr lang="en-US" sz="2800" b="1" dirty="0">
                <a:solidFill>
                  <a:schemeClr val="tx1"/>
                </a:solidFill>
                <a:latin typeface="+mn-lt"/>
                <a:ea typeface="Times New Roman" pitchFamily="18" charset="0"/>
                <a:cs typeface="Times New Roman" pitchFamily="18" charset="0"/>
              </a:rPr>
              <a:t>Malaysia</a:t>
            </a:r>
          </a:p>
          <a:p>
            <a:pPr eaLnBrk="0" hangingPunct="0">
              <a:spcBef>
                <a:spcPct val="20000"/>
              </a:spcBef>
              <a:buClr>
                <a:srgbClr val="009999"/>
              </a:buClr>
              <a:buSzPct val="80000"/>
              <a:buFont typeface="Webdings" pitchFamily="18" charset="2"/>
              <a:buNone/>
              <a:defRPr/>
            </a:pPr>
            <a:r>
              <a:rPr lang="en-US" sz="2000" b="1" dirty="0">
                <a:solidFill>
                  <a:schemeClr val="tx1"/>
                </a:solidFill>
                <a:latin typeface="+mn-lt"/>
                <a:cs typeface="Arial" pitchFamily="34" charset="0"/>
              </a:rPr>
              <a:t> </a:t>
            </a:r>
            <a:endParaRPr lang="en-US" sz="2000" b="1" dirty="0">
              <a:solidFill>
                <a:schemeClr val="tx1"/>
              </a:solidFill>
              <a:latin typeface="+mn-lt"/>
            </a:endParaRPr>
          </a:p>
        </p:txBody>
      </p:sp>
      <p:pic>
        <p:nvPicPr>
          <p:cNvPr id="30723" name="Picture 2"/>
          <p:cNvPicPr>
            <a:picLocks noChangeAspect="1" noChangeArrowheads="1"/>
          </p:cNvPicPr>
          <p:nvPr/>
        </p:nvPicPr>
        <p:blipFill>
          <a:blip r:embed="rId3"/>
          <a:srcRect/>
          <a:stretch>
            <a:fillRect/>
          </a:stretch>
        </p:blipFill>
        <p:spPr bwMode="auto">
          <a:xfrm>
            <a:off x="457200" y="2057400"/>
            <a:ext cx="7850188" cy="40386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title"/>
          </p:nvPr>
        </p:nvSpPr>
        <p:spPr>
          <a:xfrm>
            <a:off x="0" y="134938"/>
            <a:ext cx="8915400" cy="931862"/>
          </a:xfrm>
        </p:spPr>
        <p:txBody>
          <a:bodyPr/>
          <a:lstStyle/>
          <a:p>
            <a:r>
              <a:rPr lang="en-US" sz="3200" smtClean="0"/>
              <a:t>Key Receptors and Exposure Pathways (4)</a:t>
            </a:r>
          </a:p>
        </p:txBody>
      </p:sp>
      <p:sp>
        <p:nvSpPr>
          <p:cNvPr id="6" name="Rectangle 1"/>
          <p:cNvSpPr>
            <a:spLocks noChangeArrowheads="1"/>
          </p:cNvSpPr>
          <p:nvPr/>
        </p:nvSpPr>
        <p:spPr bwMode="auto">
          <a:xfrm>
            <a:off x="304800" y="1303338"/>
            <a:ext cx="8686800" cy="912812"/>
          </a:xfrm>
          <a:prstGeom prst="rect">
            <a:avLst/>
          </a:prstGeom>
          <a:noFill/>
          <a:ln w="9525">
            <a:noFill/>
            <a:miter lim="800000"/>
            <a:headEnd/>
            <a:tailEnd/>
          </a:ln>
          <a:effectLst/>
        </p:spPr>
        <p:txBody>
          <a:bodyPr anchor="ctr">
            <a:spAutoFit/>
          </a:bodyPr>
          <a:lstStyle/>
          <a:p>
            <a:pPr eaLnBrk="0" hangingPunct="0">
              <a:spcBef>
                <a:spcPct val="20000"/>
              </a:spcBef>
              <a:buClr>
                <a:srgbClr val="009999"/>
              </a:buClr>
              <a:buSzPct val="80000"/>
              <a:buFont typeface="Webdings" pitchFamily="18" charset="2"/>
              <a:buNone/>
              <a:defRPr/>
            </a:pPr>
            <a:r>
              <a:rPr lang="en-US" sz="2800" b="1" dirty="0">
                <a:solidFill>
                  <a:schemeClr val="tx1"/>
                </a:solidFill>
                <a:latin typeface="+mn-lt"/>
                <a:ea typeface="Times New Roman" pitchFamily="18" charset="0"/>
                <a:cs typeface="Times New Roman" pitchFamily="18" charset="0"/>
              </a:rPr>
              <a:t>Conceptual Exposure Model for </a:t>
            </a:r>
            <a:r>
              <a:rPr lang="en-US" sz="2800" b="1" u="sng" dirty="0">
                <a:solidFill>
                  <a:schemeClr val="tx1"/>
                </a:solidFill>
                <a:latin typeface="+mn-lt"/>
                <a:ea typeface="Times New Roman" pitchFamily="18" charset="0"/>
                <a:cs typeface="Times New Roman" pitchFamily="18" charset="0"/>
              </a:rPr>
              <a:t>Terrestrial Animals</a:t>
            </a:r>
            <a:r>
              <a:rPr lang="en-US" sz="2800" b="1" dirty="0">
                <a:solidFill>
                  <a:schemeClr val="tx1"/>
                </a:solidFill>
                <a:latin typeface="+mn-lt"/>
                <a:ea typeface="Times New Roman" pitchFamily="18" charset="0"/>
                <a:cs typeface="Times New Roman" pitchFamily="18" charset="0"/>
              </a:rPr>
              <a:t>, </a:t>
            </a:r>
            <a:r>
              <a:rPr lang="en-US" sz="2800" b="1" dirty="0">
                <a:solidFill>
                  <a:schemeClr val="tx1"/>
                </a:solidFill>
                <a:latin typeface="+mn-lt"/>
                <a:ea typeface="Times New Roman" pitchFamily="18" charset="0"/>
                <a:cs typeface="Times New Roman" pitchFamily="18" charset="0"/>
              </a:rPr>
              <a:t>AHSL site, </a:t>
            </a:r>
            <a:r>
              <a:rPr lang="en-US" sz="2800" b="1" dirty="0">
                <a:solidFill>
                  <a:schemeClr val="tx1"/>
                </a:solidFill>
                <a:latin typeface="+mn-lt"/>
                <a:ea typeface="Times New Roman" pitchFamily="18" charset="0"/>
                <a:cs typeface="Times New Roman" pitchFamily="18" charset="0"/>
              </a:rPr>
              <a:t>Malaysia</a:t>
            </a:r>
          </a:p>
          <a:p>
            <a:pPr eaLnBrk="0" hangingPunct="0">
              <a:spcBef>
                <a:spcPct val="20000"/>
              </a:spcBef>
              <a:buClr>
                <a:srgbClr val="009999"/>
              </a:buClr>
              <a:buSzPct val="80000"/>
              <a:buFont typeface="Webdings" pitchFamily="18" charset="2"/>
              <a:buNone/>
              <a:defRPr/>
            </a:pPr>
            <a:r>
              <a:rPr lang="en-US" sz="2000" b="1" dirty="0">
                <a:solidFill>
                  <a:schemeClr val="tx1"/>
                </a:solidFill>
                <a:latin typeface="+mn-lt"/>
                <a:cs typeface="Arial" pitchFamily="34" charset="0"/>
              </a:rPr>
              <a:t> </a:t>
            </a:r>
            <a:endParaRPr lang="en-US" sz="2000" b="1" dirty="0">
              <a:solidFill>
                <a:schemeClr val="tx1"/>
              </a:solidFill>
              <a:latin typeface="+mn-lt"/>
            </a:endParaRPr>
          </a:p>
        </p:txBody>
      </p:sp>
      <p:pic>
        <p:nvPicPr>
          <p:cNvPr id="32771" name="Picture 2"/>
          <p:cNvPicPr>
            <a:picLocks noChangeAspect="1" noChangeArrowheads="1"/>
          </p:cNvPicPr>
          <p:nvPr/>
        </p:nvPicPr>
        <p:blipFill>
          <a:blip r:embed="rId3"/>
          <a:srcRect/>
          <a:stretch>
            <a:fillRect/>
          </a:stretch>
        </p:blipFill>
        <p:spPr bwMode="auto">
          <a:xfrm>
            <a:off x="533400" y="2057400"/>
            <a:ext cx="7575550" cy="39624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CWG_ASIAPAC_PPTSHOW_FINAL">
  <a:themeElements>
    <a:clrScheme name="">
      <a:dk1>
        <a:srgbClr val="080808"/>
      </a:dk1>
      <a:lt1>
        <a:srgbClr val="FFFFFF"/>
      </a:lt1>
      <a:dk2>
        <a:srgbClr val="00676A"/>
      </a:dk2>
      <a:lt2>
        <a:srgbClr val="B2B2B2"/>
      </a:lt2>
      <a:accent1>
        <a:srgbClr val="99C2C3"/>
      </a:accent1>
      <a:accent2>
        <a:srgbClr val="66A4A6"/>
      </a:accent2>
      <a:accent3>
        <a:srgbClr val="FFFFFF"/>
      </a:accent3>
      <a:accent4>
        <a:srgbClr val="060606"/>
      </a:accent4>
      <a:accent5>
        <a:srgbClr val="CADDDE"/>
      </a:accent5>
      <a:accent6>
        <a:srgbClr val="5C9496"/>
      </a:accent6>
      <a:hlink>
        <a:srgbClr val="00676A"/>
      </a:hlink>
      <a:folHlink>
        <a:srgbClr val="FF0000"/>
      </a:folHlink>
    </a:clrScheme>
    <a:fontScheme name="•CWG_ASIAPAC_PPTSHOW_FINAL">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20000"/>
          </a:spcBef>
          <a:spcAft>
            <a:spcPct val="0"/>
          </a:spcAft>
          <a:buClr>
            <a:srgbClr val="009999"/>
          </a:buClr>
          <a:buSzPct val="80000"/>
          <a:buFont typeface="Webdings" pitchFamily="18" charset="2"/>
          <a:buNone/>
          <a:tabLst/>
          <a:defRPr kumimoji="0" lang="en-US" sz="1600" b="0" i="0" u="none" strike="noStrike" cap="none" normalizeH="0" baseline="-25000" smtClean="0">
            <a:ln>
              <a:noFill/>
            </a:ln>
            <a:solidFill>
              <a:srgbClr val="DDDDDD"/>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20000"/>
          </a:spcBef>
          <a:spcAft>
            <a:spcPct val="0"/>
          </a:spcAft>
          <a:buClr>
            <a:srgbClr val="009999"/>
          </a:buClr>
          <a:buSzPct val="80000"/>
          <a:buFont typeface="Webdings" pitchFamily="18" charset="2"/>
          <a:buNone/>
          <a:tabLst/>
          <a:defRPr kumimoji="0" lang="en-US" sz="1600" b="0" i="0" u="none" strike="noStrike" cap="none" normalizeH="0" baseline="-25000" smtClean="0">
            <a:ln>
              <a:noFill/>
            </a:ln>
            <a:solidFill>
              <a:srgbClr val="DDDDDD"/>
            </a:solidFill>
            <a:effectLst/>
            <a:latin typeface="Times New Roman" pitchFamily="18" charset="0"/>
          </a:defRPr>
        </a:defPPr>
      </a:lstStyle>
    </a:lnDef>
  </a:objectDefaults>
  <a:extraClrSchemeLst>
    <a:extraClrScheme>
      <a:clrScheme name="•CWG_ASIAPAC_PPTSHOW_FINAL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WG_ASIAPAC_PPTSHOW_FINAL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WG_ASIAPAC_PPTSHOW_FINAL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WG_ASIAPAC_PPTSHOW_FINAL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WG_ASIAPAC_PPTSHOW_FINAL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WG_ASIAPAC_PPTSHOW_FINAL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WG_ASIAPAC_PPTSHOW_FINAL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CWG_ASIAPAC_PPTSHOW_FINAL 8">
        <a:dk1>
          <a:srgbClr val="000000"/>
        </a:dk1>
        <a:lt1>
          <a:srgbClr val="95001D"/>
        </a:lt1>
        <a:dk2>
          <a:srgbClr val="95001D"/>
        </a:dk2>
        <a:lt2>
          <a:srgbClr val="808080"/>
        </a:lt2>
        <a:accent1>
          <a:srgbClr val="95001D"/>
        </a:accent1>
        <a:accent2>
          <a:srgbClr val="3333CC"/>
        </a:accent2>
        <a:accent3>
          <a:srgbClr val="C8AAAB"/>
        </a:accent3>
        <a:accent4>
          <a:srgbClr val="000000"/>
        </a:accent4>
        <a:accent5>
          <a:srgbClr val="C8AAAB"/>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WG_ASIAPAC_PPTSHOW_FINAL 9">
        <a:dk1>
          <a:srgbClr val="00676A"/>
        </a:dk1>
        <a:lt1>
          <a:srgbClr val="FFFFFF"/>
        </a:lt1>
        <a:dk2>
          <a:srgbClr val="00676A"/>
        </a:dk2>
        <a:lt2>
          <a:srgbClr val="B2B2B2"/>
        </a:lt2>
        <a:accent1>
          <a:srgbClr val="66A4A6"/>
        </a:accent1>
        <a:accent2>
          <a:srgbClr val="66A4A6"/>
        </a:accent2>
        <a:accent3>
          <a:srgbClr val="FFFFFF"/>
        </a:accent3>
        <a:accent4>
          <a:srgbClr val="005759"/>
        </a:accent4>
        <a:accent5>
          <a:srgbClr val="B8CFD0"/>
        </a:accent5>
        <a:accent6>
          <a:srgbClr val="5C9496"/>
        </a:accent6>
        <a:hlink>
          <a:srgbClr val="00676A"/>
        </a:hlink>
        <a:folHlink>
          <a:srgbClr val="FF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Macintosh HD: CLIENT FOLDER:CWG:CWG025_PPT SHOW:GLOBAL_REGIONS_02_23_04:•CWG_ASIAPAC_PPTSHOW_FINAL.pot</Template>
  <TotalTime>3557</TotalTime>
  <Words>936</Words>
  <Application>Microsoft Office PowerPoint</Application>
  <PresentationFormat>On-screen Show (4:3)</PresentationFormat>
  <Paragraphs>89</Paragraphs>
  <Slides>17</Slides>
  <Notes>17</Notes>
  <HiddenSlides>0</HiddenSlides>
  <MMClips>0</MMClips>
  <ScaleCrop>false</ScaleCrop>
  <HeadingPairs>
    <vt:vector size="6" baseType="variant">
      <vt:variant>
        <vt:lpstr>Fonts Used</vt:lpstr>
      </vt:variant>
      <vt:variant>
        <vt:i4>9</vt:i4>
      </vt:variant>
      <vt:variant>
        <vt:lpstr>Design Template</vt:lpstr>
      </vt:variant>
      <vt:variant>
        <vt:i4>2</vt:i4>
      </vt:variant>
      <vt:variant>
        <vt:lpstr>Slide Titles</vt:lpstr>
      </vt:variant>
      <vt:variant>
        <vt:i4>17</vt:i4>
      </vt:variant>
    </vt:vector>
  </HeadingPairs>
  <TitlesOfParts>
    <vt:vector size="28" baseType="lpstr">
      <vt:lpstr>Times New Roman</vt:lpstr>
      <vt:lpstr>Webdings</vt:lpstr>
      <vt:lpstr>Verdana</vt:lpstr>
      <vt:lpstr>Arial</vt:lpstr>
      <vt:lpstr>Wingdings 3</vt:lpstr>
      <vt:lpstr>Wingdings</vt:lpstr>
      <vt:lpstr>Wingdings 2</vt:lpstr>
      <vt:lpstr>ＭＳ Ｐゴシック</vt:lpstr>
      <vt:lpstr>Tahoma</vt:lpstr>
      <vt:lpstr>•CWG_ASIAPAC_PPTSHOW_FINAL</vt:lpstr>
      <vt:lpstr>•CWG_ASIAPAC_PPTSHOW_FINAL</vt:lpstr>
      <vt:lpstr> “Malaysia’s Presentation on Experiences Using the POPs Toolkit”  by Goh Choo Ta   Final Regional Workshop Da Nang, Vietnam 2009</vt:lpstr>
      <vt:lpstr>Case Study in Malaysia (1)</vt:lpstr>
      <vt:lpstr>Case Study in Malaysia (2)</vt:lpstr>
      <vt:lpstr>Overall Experience using the POPs Toolkit (1)</vt:lpstr>
      <vt:lpstr>Overall Experience using the POPs Toolkit (2)</vt:lpstr>
      <vt:lpstr>Key Receptors and Exposure Pathways (1)</vt:lpstr>
      <vt:lpstr>Key Receptors and Exposure Pathways (2)</vt:lpstr>
      <vt:lpstr>Key Receptors and Exposure Pathways (3)</vt:lpstr>
      <vt:lpstr>Key Receptors and Exposure Pathways (4)</vt:lpstr>
      <vt:lpstr>Risk Management Goals and Sub-Goals</vt:lpstr>
      <vt:lpstr>Risk Management Options (1) </vt:lpstr>
      <vt:lpstr>Risk Management Options (2) </vt:lpstr>
      <vt:lpstr>Risk Management Options (3) </vt:lpstr>
      <vt:lpstr>Risk Management Options (4) </vt:lpstr>
      <vt:lpstr>Economic Analysis </vt:lpstr>
      <vt:lpstr>Conclusions</vt:lpstr>
      <vt:lpstr>Slide 17</vt:lpstr>
    </vt:vector>
  </TitlesOfParts>
  <Company>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an example of a main head</dc:title>
  <dc:creator>Taylor Sprules</dc:creator>
  <cp:lastModifiedBy>spech</cp:lastModifiedBy>
  <cp:revision>216</cp:revision>
  <cp:lastPrinted>2002-07-17T18:14:42Z</cp:lastPrinted>
  <dcterms:created xsi:type="dcterms:W3CDTF">2004-02-26T16:50:48Z</dcterms:created>
  <dcterms:modified xsi:type="dcterms:W3CDTF">2009-07-17T14:51:28Z</dcterms:modified>
</cp:coreProperties>
</file>